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tiff" ContentType="image/tif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2"/>
    <p:sldMasterId id="2147483662" r:id="rId3"/>
    <p:sldMasterId id="2147483664" r:id="rId4"/>
  </p:sldMasterIdLst>
  <p:notesMasterIdLst>
    <p:notesMasterId r:id="rId25"/>
  </p:notesMasterIdLst>
  <p:sldIdLst>
    <p:sldId id="464" r:id="rId5"/>
    <p:sldId id="468" r:id="rId6"/>
    <p:sldId id="478" r:id="rId7"/>
    <p:sldId id="417" r:id="rId8"/>
    <p:sldId id="414" r:id="rId9"/>
    <p:sldId id="473" r:id="rId10"/>
    <p:sldId id="458" r:id="rId11"/>
    <p:sldId id="472" r:id="rId12"/>
    <p:sldId id="460" r:id="rId13"/>
    <p:sldId id="480" r:id="rId14"/>
    <p:sldId id="482" r:id="rId15"/>
    <p:sldId id="484" r:id="rId16"/>
    <p:sldId id="481" r:id="rId17"/>
    <p:sldId id="483" r:id="rId18"/>
    <p:sldId id="474" r:id="rId19"/>
    <p:sldId id="459" r:id="rId20"/>
    <p:sldId id="461" r:id="rId21"/>
    <p:sldId id="462" r:id="rId22"/>
    <p:sldId id="485" r:id="rId23"/>
    <p:sldId id="467" r:id="rId24"/>
  </p:sldIdLst>
  <p:sldSz cx="12192000" cy="6858000"/>
  <p:notesSz cx="7099300" cy="10236200"/>
  <p:embeddedFontLst>
    <p:embeddedFont>
      <p:font typeface="Roboto Mono Medium" panose="00000009000000000000" pitchFamily="49" charset="0"/>
      <p:regular r:id="rId26"/>
      <p:italic r:id="rId27"/>
    </p:embeddedFont>
    <p:embeddedFont>
      <p:font typeface="Calibri" panose="020F0502020204030204" pitchFamily="34" charset="0"/>
      <p:regular r:id="rId28"/>
      <p:bold r:id="rId29"/>
      <p:italic r:id="rId30"/>
      <p:boldItalic r:id="rId31"/>
    </p:embeddedFont>
    <p:embeddedFont>
      <p:font typeface="Roboto" panose="02000000000000000000" pitchFamily="2" charset="0"/>
      <p:regular r:id="rId32"/>
      <p:bold r:id="rId33"/>
      <p:italic r:id="rId34"/>
      <p:boldItalic r:id="rId35"/>
    </p:embeddedFont>
    <p:embeddedFont>
      <p:font typeface="Roboto Mono ExtraLight" panose="00000009000000000000" pitchFamily="49" charset="0"/>
      <p:regular r:id="rId36"/>
      <p:italic r:id="rId37"/>
    </p:embeddedFont>
    <p:embeddedFont>
      <p:font typeface="KyivType Sans Medium2" panose="00000600000000000000" pitchFamily="50" charset="0"/>
      <p:regular r:id="rId38"/>
    </p:embeddedFont>
    <p:embeddedFont>
      <p:font typeface="KyivType Sans2" panose="00000500000000000000" pitchFamily="50" charset="0"/>
      <p:regular r:id="rId39"/>
    </p:embeddedFont>
    <p:embeddedFont>
      <p:font typeface="Calibri Light" panose="020F0302020204030204" pitchFamily="34" charset="0"/>
      <p:regular r:id="rId40"/>
      <p:italic r:id="rId41"/>
    </p:embeddedFont>
    <p:embeddedFont>
      <p:font typeface="Sofia Pro Regular" panose="00000500000000000000" pitchFamily="50" charset="0"/>
      <p:regular r:id="rId42"/>
      <p:italic r:id="rId43"/>
    </p:embeddedFont>
    <p:embeddedFont>
      <p:font typeface="Century" panose="02040604050505020304" pitchFamily="18" charset="0"/>
      <p:regular r:id="rId44"/>
    </p:embeddedFont>
    <p:embeddedFont>
      <p:font typeface="Roboto Light" panose="02000000000000000000" pitchFamily="2" charset="0"/>
      <p:regular r:id="rId45"/>
      <p:italic r:id="rId46"/>
    </p:embeddedFont>
    <p:embeddedFont>
      <p:font typeface="Roboto Mono Light" panose="00000009000000000000" pitchFamily="49" charset="0"/>
      <p:regular r:id="rId47"/>
      <p:italic r:id="rId48"/>
    </p:embeddedFont>
    <p:embeddedFont>
      <p:font typeface="Lucida Handwriting" panose="03010101010101010101" pitchFamily="66" charset="0"/>
      <p:regular r:id="rId49"/>
    </p:embeddedFont>
    <p:embeddedFont>
      <p:font typeface="Roboto Mono" panose="00000009000000000000" pitchFamily="49" charset="0"/>
      <p:regular r:id="rId50"/>
      <p:bold r:id="rId51"/>
      <p:italic r:id="rId52"/>
      <p:boldItalic r:id="rId53"/>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56"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6B65"/>
    <a:srgbClr val="F9C6BF"/>
    <a:srgbClr val="FCDFDC"/>
    <a:srgbClr val="FFF2EA"/>
    <a:srgbClr val="454563"/>
    <a:srgbClr val="F1EEF8"/>
    <a:srgbClr val="C7BBE3"/>
    <a:srgbClr val="F7B8B1"/>
    <a:srgbClr val="E4B6AA"/>
    <a:srgbClr val="FCE2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404" autoAdjust="0"/>
  </p:normalViewPr>
  <p:slideViewPr>
    <p:cSldViewPr snapToGrid="0" showGuides="1">
      <p:cViewPr varScale="1">
        <p:scale>
          <a:sx n="60" d="100"/>
          <a:sy n="60" d="100"/>
        </p:scale>
        <p:origin x="42" y="312"/>
      </p:cViewPr>
      <p:guideLst>
        <p:guide orient="horz" pos="1956"/>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1.fntdata"/><Relationship Id="rId39" Type="http://schemas.openxmlformats.org/officeDocument/2006/relationships/font" Target="fonts/font14.fntdata"/><Relationship Id="rId21" Type="http://schemas.openxmlformats.org/officeDocument/2006/relationships/slide" Target="slides/slide17.xml"/><Relationship Id="rId34" Type="http://schemas.openxmlformats.org/officeDocument/2006/relationships/font" Target="fonts/font9.fntdata"/><Relationship Id="rId42" Type="http://schemas.openxmlformats.org/officeDocument/2006/relationships/font" Target="fonts/font17.fntdata"/><Relationship Id="rId47" Type="http://schemas.openxmlformats.org/officeDocument/2006/relationships/font" Target="fonts/font22.fntdata"/><Relationship Id="rId50" Type="http://schemas.openxmlformats.org/officeDocument/2006/relationships/font" Target="fonts/font25.fntdata"/><Relationship Id="rId55"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font" Target="fonts/font4.fntdata"/><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font" Target="fonts/font15.fntdata"/><Relationship Id="rId45" Type="http://schemas.openxmlformats.org/officeDocument/2006/relationships/font" Target="fonts/font20.fntdata"/><Relationship Id="rId53" Type="http://schemas.openxmlformats.org/officeDocument/2006/relationships/font" Target="fonts/font28.fntdata"/><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openxmlformats.org/officeDocument/2006/relationships/font" Target="fonts/font18.fntdata"/><Relationship Id="rId48" Type="http://schemas.openxmlformats.org/officeDocument/2006/relationships/font" Target="fonts/font23.fntdata"/><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font" Target="fonts/font26.fntdata"/><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font" Target="fonts/font13.fntdata"/><Relationship Id="rId46" Type="http://schemas.openxmlformats.org/officeDocument/2006/relationships/font" Target="fonts/font21.fntdata"/><Relationship Id="rId20" Type="http://schemas.openxmlformats.org/officeDocument/2006/relationships/slide" Target="slides/slide16.xml"/><Relationship Id="rId41" Type="http://schemas.openxmlformats.org/officeDocument/2006/relationships/font" Target="fonts/font16.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3.fntdata"/><Relationship Id="rId36" Type="http://schemas.openxmlformats.org/officeDocument/2006/relationships/font" Target="fonts/font11.fntdata"/><Relationship Id="rId49" Type="http://schemas.openxmlformats.org/officeDocument/2006/relationships/font" Target="fonts/font24.fntdata"/><Relationship Id="rId5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font" Target="fonts/font6.fntdata"/><Relationship Id="rId44" Type="http://schemas.openxmlformats.org/officeDocument/2006/relationships/font" Target="fonts/font19.fntdata"/><Relationship Id="rId52" Type="http://schemas.openxmlformats.org/officeDocument/2006/relationships/font" Target="fonts/font2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1" y="0"/>
            <a:ext cx="3076363" cy="513588"/>
          </a:xfrm>
          <a:prstGeom prst="rect">
            <a:avLst/>
          </a:prstGeom>
        </p:spPr>
        <p:txBody>
          <a:bodyPr vert="horz" lIns="94339" tIns="47169" rIns="94339" bIns="47169" rtlCol="0"/>
          <a:lstStyle>
            <a:lvl1pPr algn="l">
              <a:defRPr sz="1200"/>
            </a:lvl1pPr>
          </a:lstStyle>
          <a:p>
            <a:endParaRPr lang="fr-FR" dirty="0"/>
          </a:p>
        </p:txBody>
      </p:sp>
      <p:sp>
        <p:nvSpPr>
          <p:cNvPr id="3" name="Espace réservé de la date 2"/>
          <p:cNvSpPr>
            <a:spLocks noGrp="1"/>
          </p:cNvSpPr>
          <p:nvPr>
            <p:ph type="dt" idx="1"/>
          </p:nvPr>
        </p:nvSpPr>
        <p:spPr>
          <a:xfrm>
            <a:off x="4021295" y="0"/>
            <a:ext cx="3076363" cy="513588"/>
          </a:xfrm>
          <a:prstGeom prst="rect">
            <a:avLst/>
          </a:prstGeom>
        </p:spPr>
        <p:txBody>
          <a:bodyPr vert="horz" lIns="94339" tIns="47169" rIns="94339" bIns="47169" rtlCol="0"/>
          <a:lstStyle>
            <a:lvl1pPr algn="r">
              <a:defRPr sz="1200"/>
            </a:lvl1pPr>
          </a:lstStyle>
          <a:p>
            <a:fld id="{541642CE-B54E-4A7C-8926-D4475954B1A6}" type="datetimeFigureOut">
              <a:rPr lang="fr-FR" smtClean="0"/>
              <a:t>12/05/2022</a:t>
            </a:fld>
            <a:endParaRPr lang="fr-FR" dirty="0"/>
          </a:p>
        </p:txBody>
      </p:sp>
      <p:sp>
        <p:nvSpPr>
          <p:cNvPr id="4" name="Espace réservé de l'image des diapositives 3"/>
          <p:cNvSpPr>
            <a:spLocks noGrp="1" noRot="1" noChangeAspect="1"/>
          </p:cNvSpPr>
          <p:nvPr>
            <p:ph type="sldImg" idx="2"/>
          </p:nvPr>
        </p:nvSpPr>
        <p:spPr>
          <a:xfrm>
            <a:off x="477838" y="1279525"/>
            <a:ext cx="6143625" cy="3455988"/>
          </a:xfrm>
          <a:prstGeom prst="rect">
            <a:avLst/>
          </a:prstGeom>
          <a:noFill/>
          <a:ln w="12700">
            <a:solidFill>
              <a:prstClr val="black"/>
            </a:solidFill>
          </a:ln>
        </p:spPr>
        <p:txBody>
          <a:bodyPr vert="horz" lIns="94339" tIns="47169" rIns="94339" bIns="47169" rtlCol="0" anchor="ctr"/>
          <a:lstStyle/>
          <a:p>
            <a:endParaRPr lang="fr-FR" dirty="0"/>
          </a:p>
        </p:txBody>
      </p:sp>
      <p:sp>
        <p:nvSpPr>
          <p:cNvPr id="5" name="Espace réservé des notes 4"/>
          <p:cNvSpPr>
            <a:spLocks noGrp="1"/>
          </p:cNvSpPr>
          <p:nvPr>
            <p:ph type="body" sz="quarter" idx="3"/>
          </p:nvPr>
        </p:nvSpPr>
        <p:spPr>
          <a:xfrm>
            <a:off x="709930" y="4926171"/>
            <a:ext cx="5679440" cy="4030504"/>
          </a:xfrm>
          <a:prstGeom prst="rect">
            <a:avLst/>
          </a:prstGeom>
        </p:spPr>
        <p:txBody>
          <a:bodyPr vert="horz" lIns="94339" tIns="47169" rIns="94339" bIns="47169" rtlCol="0"/>
          <a:lstStyle/>
          <a:p>
            <a:pPr lvl="0"/>
            <a:r>
              <a:rPr lang="fr-FR" smtClean="0"/>
              <a:t>Modify the mask text styles</a:t>
            </a:r>
          </a:p>
          <a:p>
            <a:pPr lvl="1"/>
            <a:r>
              <a:rPr lang="fr-FR" smtClean="0"/>
              <a:t>Second level</a:t>
            </a:r>
          </a:p>
          <a:p>
            <a:pPr lvl="2"/>
            <a:r>
              <a:rPr lang="fr-FR" smtClean="0"/>
              <a:t>Third level</a:t>
            </a:r>
          </a:p>
          <a:p>
            <a:pPr lvl="3"/>
            <a:r>
              <a:rPr lang="fr-FR" smtClean="0"/>
              <a:t>Fourth level</a:t>
            </a:r>
          </a:p>
          <a:p>
            <a:pPr lvl="4"/>
            <a:r>
              <a:rPr lang="fr-FR" smtClean="0"/>
              <a:t>Fifth level </a:t>
            </a:r>
            <a:endParaRPr lang="fr-FR"/>
          </a:p>
        </p:txBody>
      </p:sp>
      <p:sp>
        <p:nvSpPr>
          <p:cNvPr id="6" name="Espace réservé du pied de page 5"/>
          <p:cNvSpPr>
            <a:spLocks noGrp="1"/>
          </p:cNvSpPr>
          <p:nvPr>
            <p:ph type="ftr" sz="quarter" idx="4"/>
          </p:nvPr>
        </p:nvSpPr>
        <p:spPr>
          <a:xfrm>
            <a:off x="1" y="9722615"/>
            <a:ext cx="3076363" cy="513587"/>
          </a:xfrm>
          <a:prstGeom prst="rect">
            <a:avLst/>
          </a:prstGeom>
        </p:spPr>
        <p:txBody>
          <a:bodyPr vert="horz" lIns="94339" tIns="47169" rIns="94339" bIns="47169"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4021295" y="9722615"/>
            <a:ext cx="3076363" cy="513587"/>
          </a:xfrm>
          <a:prstGeom prst="rect">
            <a:avLst/>
          </a:prstGeom>
        </p:spPr>
        <p:txBody>
          <a:bodyPr vert="horz" lIns="94339" tIns="47169" rIns="94339" bIns="47169" rtlCol="0" anchor="b"/>
          <a:lstStyle>
            <a:lvl1pPr algn="r">
              <a:defRPr sz="1200"/>
            </a:lvl1pPr>
          </a:lstStyle>
          <a:p>
            <a:fld id="{34C3C29B-D611-4618-A458-E7E6C6418B38}" type="slidenum">
              <a:rPr lang="fr-FR" smtClean="0"/>
              <a:t>‹N°›</a:t>
            </a:fld>
            <a:endParaRPr lang="fr-FR" dirty="0"/>
          </a:p>
        </p:txBody>
      </p:sp>
    </p:spTree>
    <p:extLst>
      <p:ext uri="{BB962C8B-B14F-4D97-AF65-F5344CB8AC3E}">
        <p14:creationId xmlns:p14="http://schemas.microsoft.com/office/powerpoint/2010/main" val="39835447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34C3C29B-D611-4618-A458-E7E6C6418B38}" type="slidenum">
              <a:rPr lang="fr-FR" smtClean="0"/>
              <a:t>4</a:t>
            </a:fld>
            <a:endParaRPr lang="fr-FR" dirty="0"/>
          </a:p>
        </p:txBody>
      </p:sp>
    </p:spTree>
    <p:extLst>
      <p:ext uri="{BB962C8B-B14F-4D97-AF65-F5344CB8AC3E}">
        <p14:creationId xmlns:p14="http://schemas.microsoft.com/office/powerpoint/2010/main" val="18947891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8be6f3f7cc_2_138:notes"/>
          <p:cNvSpPr>
            <a:spLocks noGrp="1" noRot="1" noChangeAspect="1"/>
          </p:cNvSpPr>
          <p:nvPr>
            <p:ph type="sldImg" idx="2"/>
          </p:nvPr>
        </p:nvSpPr>
        <p:spPr>
          <a:xfrm>
            <a:off x="-249238" y="100013"/>
            <a:ext cx="7519988" cy="4230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7" name="Google Shape;227;g8be6f3f7cc_2_138:notes"/>
          <p:cNvSpPr txBox="1">
            <a:spLocks noGrp="1"/>
          </p:cNvSpPr>
          <p:nvPr>
            <p:ph type="body" idx="1"/>
          </p:nvPr>
        </p:nvSpPr>
        <p:spPr>
          <a:xfrm>
            <a:off x="144281" y="4329475"/>
            <a:ext cx="6889287" cy="6873478"/>
          </a:xfrm>
          <a:prstGeom prst="rect">
            <a:avLst/>
          </a:prstGeom>
          <a:noFill/>
          <a:ln>
            <a:noFill/>
          </a:ln>
        </p:spPr>
        <p:txBody>
          <a:bodyPr spcFirstLastPara="1" wrap="square" lIns="91950" tIns="91950" rIns="91950" bIns="91950" anchor="t" anchorCtr="0">
            <a:noAutofit/>
          </a:bodyPr>
          <a:lstStyle/>
          <a:p>
            <a:pPr defTabSz="943386">
              <a:defRPr/>
            </a:pPr>
            <a:r>
              <a:rPr lang="fr-FR" dirty="0" smtClean="0"/>
              <a:t>Comme pour le 1</a:t>
            </a:r>
            <a:r>
              <a:rPr lang="fr-FR" baseline="30000" dirty="0" smtClean="0"/>
              <a:t>er</a:t>
            </a:r>
            <a:r>
              <a:rPr lang="fr-FR" dirty="0" smtClean="0"/>
              <a:t> quizz, voici quelques affirmations</a:t>
            </a:r>
            <a:r>
              <a:rPr lang="fr-FR" baseline="0" dirty="0" smtClean="0"/>
              <a:t> auxquelles il faudra répondre par vrai ou faux. </a:t>
            </a:r>
          </a:p>
          <a:p>
            <a:pPr defTabSz="943386">
              <a:defRPr/>
            </a:pPr>
            <a:endParaRPr lang="fr-FR" baseline="0" dirty="0" smtClean="0"/>
          </a:p>
          <a:p>
            <a:endParaRPr dirty="0"/>
          </a:p>
        </p:txBody>
      </p:sp>
    </p:spTree>
    <p:extLst>
      <p:ext uri="{BB962C8B-B14F-4D97-AF65-F5344CB8AC3E}">
        <p14:creationId xmlns:p14="http://schemas.microsoft.com/office/powerpoint/2010/main" val="6701098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fr-F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Modifier le style des sous-titres du masque</a:t>
            </a:r>
            <a:endParaRPr lang="fr-FR"/>
          </a:p>
        </p:txBody>
      </p:sp>
      <p:sp>
        <p:nvSpPr>
          <p:cNvPr id="4" name="Espace réservé de la date 3"/>
          <p:cNvSpPr>
            <a:spLocks noGrp="1"/>
          </p:cNvSpPr>
          <p:nvPr>
            <p:ph type="dt" sz="half" idx="10"/>
          </p:nvPr>
        </p:nvSpPr>
        <p:spPr/>
        <p:txBody>
          <a:bodyPr/>
          <a:lstStyle/>
          <a:p>
            <a:fld id="{17C319A9-0109-4E1F-AA67-AE5EC327BD46}" type="datetimeFigureOut">
              <a:rPr lang="fr-FR" smtClean="0"/>
              <a:t>12/05/2022</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B71069E9-C17D-4F98-AB48-22F9EF6C6A35}" type="slidenum">
              <a:rPr lang="fr-FR" smtClean="0"/>
              <a:t>‹N°›</a:t>
            </a:fld>
            <a:endParaRPr lang="fr-FR" dirty="0"/>
          </a:p>
        </p:txBody>
      </p:sp>
    </p:spTree>
    <p:extLst>
      <p:ext uri="{BB962C8B-B14F-4D97-AF65-F5344CB8AC3E}">
        <p14:creationId xmlns:p14="http://schemas.microsoft.com/office/powerpoint/2010/main" val="3922865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17C319A9-0109-4E1F-AA67-AE5EC327BD46}" type="datetimeFigureOut">
              <a:rPr lang="fr-FR" smtClean="0"/>
              <a:t>12/05/2022</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B71069E9-C17D-4F98-AB48-22F9EF6C6A35}" type="slidenum">
              <a:rPr lang="fr-FR" smtClean="0"/>
              <a:t>‹N°›</a:t>
            </a:fld>
            <a:endParaRPr lang="fr-FR" dirty="0"/>
          </a:p>
        </p:txBody>
      </p:sp>
    </p:spTree>
    <p:extLst>
      <p:ext uri="{BB962C8B-B14F-4D97-AF65-F5344CB8AC3E}">
        <p14:creationId xmlns:p14="http://schemas.microsoft.com/office/powerpoint/2010/main" val="41845302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a:xfrm>
            <a:off x="838200" y="1340667"/>
            <a:ext cx="10515600" cy="1325563"/>
          </a:xfrm>
        </p:spPr>
        <p:txBody>
          <a:bodyPr/>
          <a:lstStyle/>
          <a:p>
            <a:r>
              <a:rPr lang="fr-FR" dirty="0" smtClean="0"/>
              <a:t>Modifiez le style du titre</a:t>
            </a:r>
            <a:endParaRPr lang="fr-FR" dirty="0"/>
          </a:p>
        </p:txBody>
      </p:sp>
    </p:spTree>
    <p:extLst>
      <p:ext uri="{BB962C8B-B14F-4D97-AF65-F5344CB8AC3E}">
        <p14:creationId xmlns:p14="http://schemas.microsoft.com/office/powerpoint/2010/main" val="4858443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a:xfrm>
            <a:off x="838200" y="4351594"/>
            <a:ext cx="10515600" cy="1325563"/>
          </a:xfrm>
          <a:prstGeom prst="rect">
            <a:avLst/>
          </a:prstGeom>
        </p:spPr>
        <p:txBody>
          <a:bodyPr/>
          <a:lstStyle/>
          <a:p>
            <a:r>
              <a:rPr lang="fr-FR" dirty="0" smtClean="0"/>
              <a:t>Modifiez le style du titre</a:t>
            </a:r>
            <a:endParaRPr lang="fr-FR" dirty="0"/>
          </a:p>
        </p:txBody>
      </p:sp>
    </p:spTree>
    <p:extLst>
      <p:ext uri="{BB962C8B-B14F-4D97-AF65-F5344CB8AC3E}">
        <p14:creationId xmlns:p14="http://schemas.microsoft.com/office/powerpoint/2010/main" val="63914928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009747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Change the style of the title </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Modify the mask text styles</a:t>
            </a:r>
          </a:p>
          <a:p>
            <a:pPr lvl="1"/>
            <a:r>
              <a:rPr lang="fr-FR" smtClean="0"/>
              <a:t>Second level</a:t>
            </a:r>
          </a:p>
          <a:p>
            <a:pPr lvl="2"/>
            <a:r>
              <a:rPr lang="fr-FR" smtClean="0"/>
              <a:t>Third level</a:t>
            </a:r>
          </a:p>
          <a:p>
            <a:pPr lvl="3"/>
            <a:r>
              <a:rPr lang="fr-FR" smtClean="0"/>
              <a:t>Fourth level</a:t>
            </a:r>
          </a:p>
          <a:p>
            <a:pPr lvl="4"/>
            <a:r>
              <a:rPr lang="fr-FR" smtClean="0"/>
              <a:t>Fifth level </a:t>
            </a:r>
            <a:endParaRPr lang="fr-F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C319A9-0109-4E1F-AA67-AE5EC327BD46}" type="datetimeFigureOut">
              <a:rPr lang="fr-FR" smtClean="0"/>
              <a:t>12/05/2022</a:t>
            </a:fld>
            <a:endParaRPr lang="fr-FR" dirty="0"/>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dirty="0"/>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1069E9-C17D-4F98-AB48-22F9EF6C6A35}" type="slidenum">
              <a:rPr lang="fr-FR" smtClean="0"/>
              <a:t>‹N°›</a:t>
            </a:fld>
            <a:endParaRPr lang="fr-FR" dirty="0"/>
          </a:p>
        </p:txBody>
      </p:sp>
      <p:sp>
        <p:nvSpPr>
          <p:cNvPr id="7" name="Rectangle 6"/>
          <p:cNvSpPr/>
          <p:nvPr userDrawn="1"/>
        </p:nvSpPr>
        <p:spPr>
          <a:xfrm>
            <a:off x="0" y="0"/>
            <a:ext cx="12192000" cy="6858000"/>
          </a:xfrm>
          <a:prstGeom prst="rect">
            <a:avLst/>
          </a:prstGeom>
          <a:solidFill>
            <a:srgbClr val="FFF2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8" name="Rectangle 7"/>
          <p:cNvSpPr/>
          <p:nvPr userDrawn="1"/>
        </p:nvSpPr>
        <p:spPr>
          <a:xfrm>
            <a:off x="838200" y="665825"/>
            <a:ext cx="10515600" cy="55111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1503635102"/>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A5580BC-1FFC-7441-9A9D-EDCD90E89A2E}"/>
              </a:ext>
            </a:extLst>
          </p:cNvPr>
          <p:cNvSpPr>
            <a:spLocks noGrp="1"/>
          </p:cNvSpPr>
          <p:nvPr>
            <p:ph type="title"/>
          </p:nvPr>
        </p:nvSpPr>
        <p:spPr>
          <a:xfrm>
            <a:off x="-1600200" y="191805"/>
            <a:ext cx="10515600" cy="1325563"/>
          </a:xfrm>
          <a:prstGeom prst="rect">
            <a:avLst/>
          </a:prstGeom>
        </p:spPr>
        <p:txBody>
          <a:bodyPr vert="horz" lIns="91440" tIns="45720" rIns="91440" bIns="45720" rtlCol="0" anchor="ctr">
            <a:normAutofit/>
          </a:bodyPr>
          <a:lstStyle/>
          <a:p>
            <a:r>
              <a:rPr lang="en-US" dirty="0"/>
              <a:t>Click to edit Master title style</a:t>
            </a:r>
          </a:p>
        </p:txBody>
      </p:sp>
      <p:pic>
        <p:nvPicPr>
          <p:cNvPr id="4" name="Imag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0587245"/>
      </p:ext>
    </p:extLst>
  </p:cSld>
  <p:clrMap bg1="lt1" tx1="dk1" bg2="lt2" tx2="dk2" accent1="accent1" accent2="accent2" accent3="accent3" accent4="accent4" accent5="accent5" accent6="accent6" hlink="hlink" folHlink="folHlink"/>
  <p:sldLayoutIdLst>
    <p:sldLayoutId id="2147483661"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2800" kern="1200">
          <a:solidFill>
            <a:schemeClr val="bg2">
              <a:lumMod val="25000"/>
            </a:schemeClr>
          </a:solidFill>
          <a:latin typeface="Century" panose="02040604050505020304" pitchFamily="18"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ofia Pro Regular" panose="00000500000000000000"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ofia Pro Regular" panose="00000500000000000000"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ofia Pro Regular" panose="00000500000000000000"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ofia Pro Regular" panose="00000500000000000000"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ofia Pro Regular"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Imag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FA5580BC-1FFC-7441-9A9D-EDCD90E89A2E}"/>
              </a:ext>
            </a:extLst>
          </p:cNvPr>
          <p:cNvSpPr>
            <a:spLocks noGrp="1"/>
          </p:cNvSpPr>
          <p:nvPr>
            <p:ph type="title"/>
          </p:nvPr>
        </p:nvSpPr>
        <p:spPr>
          <a:xfrm>
            <a:off x="838200" y="2105541"/>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Espace réservé du texte 2"/>
          <p:cNvSpPr>
            <a:spLocks noGrp="1"/>
          </p:cNvSpPr>
          <p:nvPr>
            <p:ph type="body" idx="1"/>
          </p:nvPr>
        </p:nvSpPr>
        <p:spPr>
          <a:xfrm>
            <a:off x="838200" y="3703781"/>
            <a:ext cx="10515600" cy="2473181"/>
          </a:xfrm>
          <a:prstGeom prst="rect">
            <a:avLst/>
          </a:prstGeom>
        </p:spPr>
        <p:txBody>
          <a:bodyPr vert="horz" lIns="91440" tIns="45720" rIns="91440" bIns="45720" rtlCol="0">
            <a:normAutofit/>
          </a:bodyPr>
          <a:lstStyle/>
          <a:p>
            <a:pPr lvl="0"/>
            <a:r>
              <a:rPr lang="fr-FR" dirty="0" smtClean="0"/>
              <a:t>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504214138"/>
      </p:ext>
    </p:extLst>
  </p:cSld>
  <p:clrMap bg1="lt1" tx1="dk1" bg2="lt2" tx2="dk2" accent1="accent1" accent2="accent2" accent3="accent3" accent4="accent4" accent5="accent5" accent6="accent6" hlink="hlink" folHlink="folHlink"/>
  <p:sldLayoutIdLst>
    <p:sldLayoutId id="2147483665"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000" kern="1200">
          <a:solidFill>
            <a:schemeClr val="bg2">
              <a:lumMod val="25000"/>
            </a:schemeClr>
          </a:solidFill>
          <a:latin typeface="KyivType Sans2" panose="00000500000000000000"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Roboto Light" panose="02000000000000000000" pitchFamily="2" charset="0"/>
          <a:ea typeface="Roboto Light"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Roboto Light" panose="02000000000000000000" pitchFamily="2" charset="0"/>
          <a:ea typeface="Roboto Light"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Roboto Light" panose="02000000000000000000" pitchFamily="2" charset="0"/>
          <a:ea typeface="Roboto Light"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Light" panose="02000000000000000000" pitchFamily="2" charset="0"/>
          <a:ea typeface="Roboto Light"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age 6"/>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0" y="0"/>
            <a:ext cx="1882066" cy="6858000"/>
          </a:xfrm>
          <a:prstGeom prst="rect">
            <a:avLst/>
          </a:prstGeom>
        </p:spPr>
      </p:pic>
    </p:spTree>
    <p:extLst>
      <p:ext uri="{BB962C8B-B14F-4D97-AF65-F5344CB8AC3E}">
        <p14:creationId xmlns:p14="http://schemas.microsoft.com/office/powerpoint/2010/main" val="1565013714"/>
      </p:ext>
    </p:extLst>
  </p:cSld>
  <p:clrMap bg1="lt1" tx1="dk1" bg2="lt2" tx2="dk2" accent1="accent1" accent2="accent2" accent3="accent3" accent4="accent4" accent5="accent5" accent6="accent6" hlink="hlink" folHlink="folHlink"/>
  <p:sldLayoutIdLst>
    <p:sldLayoutId id="2147483663"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4.xml"/><Relationship Id="rId5" Type="http://schemas.openxmlformats.org/officeDocument/2006/relationships/image" Target="../media/image35.jpeg"/><Relationship Id="rId4" Type="http://schemas.openxmlformats.org/officeDocument/2006/relationships/image" Target="../media/image34.png"/></Relationships>
</file>

<file path=ppt/slides/_rels/slide11.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25.jpeg"/><Relationship Id="rId7" Type="http://schemas.openxmlformats.org/officeDocument/2006/relationships/image" Target="../media/image40.png"/><Relationship Id="rId2" Type="http://schemas.openxmlformats.org/officeDocument/2006/relationships/image" Target="../media/image36.png"/><Relationship Id="rId1" Type="http://schemas.openxmlformats.org/officeDocument/2006/relationships/slideLayout" Target="../slideLayouts/slideLayout4.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image" Target="../media/image42.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3.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44.png"/></Relationships>
</file>

<file path=ppt/slides/_rels/slide1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46.png"/><Relationship Id="rId7" Type="http://schemas.openxmlformats.org/officeDocument/2006/relationships/image" Target="../media/image49.png"/><Relationship Id="rId2" Type="http://schemas.openxmlformats.org/officeDocument/2006/relationships/image" Target="../media/image45.png"/><Relationship Id="rId1" Type="http://schemas.openxmlformats.org/officeDocument/2006/relationships/slideLayout" Target="../slideLayouts/slideLayout4.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53.png"/><Relationship Id="rId4" Type="http://schemas.openxmlformats.org/officeDocument/2006/relationships/image" Target="../media/image52.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4.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5.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8.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9.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image" Target="../media/image8.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image" Target="../media/image8.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jpe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9.jpeg"/><Relationship Id="rId1" Type="http://schemas.openxmlformats.org/officeDocument/2006/relationships/slideLayout" Target="../slideLayouts/slideLayout4.xml"/><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CE2D0"/>
        </a:solidFill>
        <a:effectLst/>
      </p:bgPr>
    </p:bg>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24135" y="5379401"/>
            <a:ext cx="913854" cy="788275"/>
          </a:xfrm>
          <a:prstGeom prst="rect">
            <a:avLst/>
          </a:prstGeom>
        </p:spPr>
      </p:pic>
      <p:sp>
        <p:nvSpPr>
          <p:cNvPr id="8" name="Rectangle 7"/>
          <p:cNvSpPr/>
          <p:nvPr/>
        </p:nvSpPr>
        <p:spPr>
          <a:xfrm>
            <a:off x="3428571" y="4639343"/>
            <a:ext cx="4537276" cy="618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ZoneTexte 1"/>
          <p:cNvSpPr txBox="1"/>
          <p:nvPr/>
        </p:nvSpPr>
        <p:spPr>
          <a:xfrm>
            <a:off x="10383869" y="6367091"/>
            <a:ext cx="2354376" cy="307777"/>
          </a:xfrm>
          <a:prstGeom prst="rect">
            <a:avLst/>
          </a:prstGeom>
          <a:noFill/>
        </p:spPr>
        <p:txBody>
          <a:bodyPr wrap="square" rtlCol="0">
            <a:spAutoFit/>
          </a:bodyPr>
          <a:lstStyle/>
          <a:p>
            <a:r>
              <a:rPr lang="fr-FR" sz="1400" i="1" dirty="0" smtClean="0">
                <a:latin typeface="Roboto Mono Light" panose="00000009000000000000" pitchFamily="49" charset="0"/>
                <a:ea typeface="Roboto Mono Light" panose="00000009000000000000" pitchFamily="49" charset="0"/>
              </a:rPr>
              <a:t>May/</a:t>
            </a:r>
            <a:r>
              <a:rPr lang="fr-FR" sz="1400" i="1" dirty="0" err="1" smtClean="0">
                <a:latin typeface="Roboto Mono Light" panose="00000009000000000000" pitchFamily="49" charset="0"/>
                <a:ea typeface="Roboto Mono Light" panose="00000009000000000000" pitchFamily="49" charset="0"/>
              </a:rPr>
              <a:t>June</a:t>
            </a:r>
            <a:r>
              <a:rPr lang="fr-FR" sz="1400" i="1" dirty="0" smtClean="0">
                <a:latin typeface="Roboto Mono Light" panose="00000009000000000000" pitchFamily="49" charset="0"/>
                <a:ea typeface="Roboto Mono Light" panose="00000009000000000000" pitchFamily="49" charset="0"/>
              </a:rPr>
              <a:t> 2022</a:t>
            </a:r>
            <a:endParaRPr lang="fr-FR" sz="1400" i="1" dirty="0">
              <a:latin typeface="Roboto Mono Light" panose="00000009000000000000" pitchFamily="49" charset="0"/>
              <a:ea typeface="Roboto Mono Light" panose="00000009000000000000" pitchFamily="49" charset="0"/>
            </a:endParaRPr>
          </a:p>
        </p:txBody>
      </p:sp>
      <p:pic>
        <p:nvPicPr>
          <p:cNvPr id="3" name="Image 2"/>
          <p:cNvPicPr>
            <a:picLocks noChangeAspect="1"/>
          </p:cNvPicPr>
          <p:nvPr/>
        </p:nvPicPr>
        <p:blipFill>
          <a:blip r:embed="rId3"/>
          <a:stretch>
            <a:fillRect/>
          </a:stretch>
        </p:blipFill>
        <p:spPr>
          <a:xfrm>
            <a:off x="3775308" y="4189518"/>
            <a:ext cx="4525006" cy="1371791"/>
          </a:xfrm>
          <a:prstGeom prst="rect">
            <a:avLst/>
          </a:prstGeom>
        </p:spPr>
      </p:pic>
      <p:pic>
        <p:nvPicPr>
          <p:cNvPr id="7" name="Image 6"/>
          <p:cNvPicPr>
            <a:picLocks noChangeAspect="1"/>
          </p:cNvPicPr>
          <p:nvPr/>
        </p:nvPicPr>
        <p:blipFill>
          <a:blip r:embed="rId4"/>
          <a:stretch>
            <a:fillRect/>
          </a:stretch>
        </p:blipFill>
        <p:spPr>
          <a:xfrm>
            <a:off x="4099115" y="1470466"/>
            <a:ext cx="3877392" cy="2719052"/>
          </a:xfrm>
          <a:prstGeom prst="rect">
            <a:avLst/>
          </a:prstGeom>
        </p:spPr>
      </p:pic>
      <p:pic>
        <p:nvPicPr>
          <p:cNvPr id="5" name="Image 4"/>
          <p:cNvPicPr>
            <a:picLocks noChangeAspect="1"/>
          </p:cNvPicPr>
          <p:nvPr/>
        </p:nvPicPr>
        <p:blipFill>
          <a:blip r:embed="rId5"/>
          <a:stretch>
            <a:fillRect/>
          </a:stretch>
        </p:blipFill>
        <p:spPr>
          <a:xfrm>
            <a:off x="4099115" y="5035220"/>
            <a:ext cx="1985801" cy="268755"/>
          </a:xfrm>
          <a:prstGeom prst="rect">
            <a:avLst/>
          </a:prstGeom>
        </p:spPr>
      </p:pic>
    </p:spTree>
    <p:extLst>
      <p:ext uri="{BB962C8B-B14F-4D97-AF65-F5344CB8AC3E}">
        <p14:creationId xmlns:p14="http://schemas.microsoft.com/office/powerpoint/2010/main" val="6899167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ZoneTexte 14"/>
          <p:cNvSpPr txBox="1"/>
          <p:nvPr/>
        </p:nvSpPr>
        <p:spPr>
          <a:xfrm>
            <a:off x="3878098" y="4544835"/>
            <a:ext cx="4445001" cy="2215991"/>
          </a:xfrm>
          <a:prstGeom prst="rect">
            <a:avLst/>
          </a:prstGeom>
          <a:noFill/>
        </p:spPr>
        <p:txBody>
          <a:bodyPr wrap="square" rtlCol="0">
            <a:spAutoFit/>
          </a:bodyPr>
          <a:lstStyle/>
          <a:p>
            <a:r>
              <a:rPr lang="fr-FR" sz="1400" dirty="0">
                <a:latin typeface="Roboto Mono" pitchFamily="2" charset="0"/>
                <a:ea typeface="Roboto Mono" pitchFamily="2" charset="0"/>
              </a:rPr>
              <a:t>TOOLS AND MATERIALS</a:t>
            </a:r>
            <a:r>
              <a:rPr lang="fr-FR" sz="1400" dirty="0" smtClean="0">
                <a:latin typeface="Roboto Mono" pitchFamily="2" charset="0"/>
                <a:ea typeface="Roboto Mono" pitchFamily="2" charset="0"/>
              </a:rPr>
              <a:t>:</a:t>
            </a:r>
          </a:p>
          <a:p>
            <a:endParaRPr lang="fr-FR" sz="1400" dirty="0" smtClean="0">
              <a:latin typeface="Roboto Mono" pitchFamily="2" charset="0"/>
              <a:ea typeface="Roboto Mono" pitchFamily="2" charset="0"/>
            </a:endParaRPr>
          </a:p>
          <a:p>
            <a:pPr marL="285750" indent="-285750">
              <a:buFontTx/>
              <a:buChar char="-"/>
            </a:pPr>
            <a:endParaRPr lang="en-US" sz="1000" dirty="0">
              <a:latin typeface="Roboto Mono" pitchFamily="2" charset="0"/>
              <a:ea typeface="Roboto Mono" pitchFamily="2" charset="0"/>
            </a:endParaRPr>
          </a:p>
          <a:p>
            <a:pPr marL="285750" indent="-285750">
              <a:buFontTx/>
              <a:buChar char="-"/>
            </a:pPr>
            <a:r>
              <a:rPr lang="en-US" sz="1000" dirty="0">
                <a:latin typeface="Roboto Mono" pitchFamily="2" charset="0"/>
                <a:ea typeface="Roboto Mono" pitchFamily="2" charset="0"/>
              </a:rPr>
              <a:t>1 meter</a:t>
            </a:r>
          </a:p>
          <a:p>
            <a:pPr marL="285750" indent="-285750">
              <a:buFontTx/>
              <a:buChar char="-"/>
            </a:pPr>
            <a:r>
              <a:rPr lang="en-US" sz="1000" dirty="0">
                <a:latin typeface="Roboto Mono" pitchFamily="2" charset="0"/>
                <a:ea typeface="Roboto Mono" pitchFamily="2" charset="0"/>
              </a:rPr>
              <a:t>wooden cleats</a:t>
            </a:r>
          </a:p>
          <a:p>
            <a:pPr marL="285750" indent="-285750">
              <a:buFontTx/>
              <a:buChar char="-"/>
            </a:pPr>
            <a:r>
              <a:rPr lang="en-US" sz="1000" dirty="0">
                <a:latin typeface="Roboto Mono" pitchFamily="2" charset="0"/>
                <a:ea typeface="Roboto Mono" pitchFamily="2" charset="0"/>
              </a:rPr>
              <a:t>1 saw</a:t>
            </a:r>
          </a:p>
          <a:p>
            <a:pPr marL="285750" indent="-285750">
              <a:buFontTx/>
              <a:buChar char="-"/>
            </a:pPr>
            <a:r>
              <a:rPr lang="en-US" sz="1000" dirty="0">
                <a:latin typeface="Roboto Mono" pitchFamily="2" charset="0"/>
                <a:ea typeface="Roboto Mono" pitchFamily="2" charset="0"/>
              </a:rPr>
              <a:t>1 hammer</a:t>
            </a:r>
          </a:p>
          <a:p>
            <a:pPr marL="285750" indent="-285750">
              <a:buFontTx/>
              <a:buChar char="-"/>
            </a:pPr>
            <a:r>
              <a:rPr lang="en-US" sz="1000" dirty="0">
                <a:latin typeface="Roboto Mono" pitchFamily="2" charset="0"/>
                <a:ea typeface="Roboto Mono" pitchFamily="2" charset="0"/>
              </a:rPr>
              <a:t>small nails</a:t>
            </a:r>
          </a:p>
          <a:p>
            <a:pPr marL="285750" indent="-285750">
              <a:buFontTx/>
              <a:buChar char="-"/>
            </a:pPr>
            <a:r>
              <a:rPr lang="en-US" sz="1000" dirty="0">
                <a:latin typeface="Roboto Mono" pitchFamily="2" charset="0"/>
                <a:ea typeface="Roboto Mono" pitchFamily="2" charset="0"/>
              </a:rPr>
              <a:t>Electrician's tape </a:t>
            </a:r>
            <a:r>
              <a:rPr lang="en-US" sz="900" i="1" dirty="0">
                <a:latin typeface="Roboto Mono" pitchFamily="2" charset="0"/>
                <a:ea typeface="Roboto Mono" pitchFamily="2" charset="0"/>
              </a:rPr>
              <a:t>(brown)</a:t>
            </a:r>
          </a:p>
          <a:p>
            <a:pPr marL="285750" indent="-285750">
              <a:buFontTx/>
              <a:buChar char="-"/>
            </a:pPr>
            <a:r>
              <a:rPr lang="en-US" sz="1000" dirty="0">
                <a:latin typeface="Roboto Mono" pitchFamily="2" charset="0"/>
                <a:ea typeface="Roboto Mono" pitchFamily="2" charset="0"/>
              </a:rPr>
              <a:t>Green florist </a:t>
            </a:r>
            <a:r>
              <a:rPr lang="en-US" sz="1000" dirty="0" smtClean="0">
                <a:latin typeface="Roboto Mono" pitchFamily="2" charset="0"/>
                <a:ea typeface="Roboto Mono" pitchFamily="2" charset="0"/>
              </a:rPr>
              <a:t>wire</a:t>
            </a:r>
            <a:endParaRPr lang="en-US" sz="1000" dirty="0">
              <a:latin typeface="Roboto Mono" pitchFamily="2" charset="0"/>
              <a:ea typeface="Roboto Mono" pitchFamily="2" charset="0"/>
            </a:endParaRPr>
          </a:p>
          <a:p>
            <a:pPr marL="285750" indent="-285750">
              <a:buFontTx/>
              <a:buChar char="-"/>
            </a:pPr>
            <a:r>
              <a:rPr lang="en-US" sz="1000" dirty="0">
                <a:latin typeface="Roboto Mono" pitchFamily="2" charset="0"/>
                <a:ea typeface="Roboto Mono" pitchFamily="2" charset="0"/>
              </a:rPr>
              <a:t>1 </a:t>
            </a:r>
            <a:r>
              <a:rPr lang="en-US" sz="1000" dirty="0" smtClean="0">
                <a:latin typeface="Roboto Mono" pitchFamily="2" charset="0"/>
                <a:ea typeface="Roboto Mono" pitchFamily="2" charset="0"/>
              </a:rPr>
              <a:t>sheet of paper</a:t>
            </a:r>
            <a:r>
              <a:rPr lang="en-US" sz="900" i="1" dirty="0" smtClean="0">
                <a:latin typeface="Roboto Mono" pitchFamily="2" charset="0"/>
                <a:ea typeface="Roboto Mono" pitchFamily="2" charset="0"/>
              </a:rPr>
              <a:t>(draw </a:t>
            </a:r>
            <a:r>
              <a:rPr lang="en-US" sz="900" i="1" dirty="0">
                <a:latin typeface="Roboto Mono" pitchFamily="2" charset="0"/>
                <a:ea typeface="Roboto Mono" pitchFamily="2" charset="0"/>
              </a:rPr>
              <a:t>and </a:t>
            </a:r>
            <a:r>
              <a:rPr lang="en-US" sz="900" i="1" dirty="0" smtClean="0">
                <a:latin typeface="Roboto Mono" pitchFamily="2" charset="0"/>
                <a:ea typeface="Roboto Mono" pitchFamily="2" charset="0"/>
              </a:rPr>
              <a:t>calculate </a:t>
            </a:r>
          </a:p>
          <a:p>
            <a:pPr marL="285750" indent="-285750">
              <a:buFontTx/>
              <a:buChar char="-"/>
            </a:pPr>
            <a:r>
              <a:rPr lang="en-US" sz="900" i="1" dirty="0" smtClean="0">
                <a:latin typeface="Roboto Mono" pitchFamily="2" charset="0"/>
                <a:ea typeface="Roboto Mono" pitchFamily="2" charset="0"/>
              </a:rPr>
              <a:t>the </a:t>
            </a:r>
            <a:r>
              <a:rPr lang="en-US" sz="900" i="1" dirty="0">
                <a:latin typeface="Roboto Mono" pitchFamily="2" charset="0"/>
                <a:ea typeface="Roboto Mono" pitchFamily="2" charset="0"/>
              </a:rPr>
              <a:t>different parts of the structure)</a:t>
            </a:r>
          </a:p>
          <a:p>
            <a:pPr marL="285750" indent="-285750">
              <a:buFontTx/>
              <a:buChar char="-"/>
            </a:pPr>
            <a:r>
              <a:rPr lang="en-US" sz="1000" dirty="0">
                <a:latin typeface="Roboto Mono" pitchFamily="2" charset="0"/>
                <a:ea typeface="Roboto Mono" pitchFamily="2" charset="0"/>
              </a:rPr>
              <a:t>1 pencil</a:t>
            </a:r>
            <a:endParaRPr lang="fr-FR" sz="1000" dirty="0">
              <a:latin typeface="Roboto Mono" pitchFamily="2" charset="0"/>
              <a:ea typeface="Roboto Mono" pitchFamily="2" charset="0"/>
            </a:endParaRPr>
          </a:p>
        </p:txBody>
      </p:sp>
      <p:pic>
        <p:nvPicPr>
          <p:cNvPr id="27" name="Image 26"/>
          <p:cNvPicPr>
            <a:picLocks noChangeAspect="1"/>
          </p:cNvPicPr>
          <p:nvPr/>
        </p:nvPicPr>
        <p:blipFill>
          <a:blip r:embed="rId2"/>
          <a:stretch>
            <a:fillRect/>
          </a:stretch>
        </p:blipFill>
        <p:spPr>
          <a:xfrm>
            <a:off x="8695327" y="1744685"/>
            <a:ext cx="2456563" cy="3334456"/>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sp>
        <p:nvSpPr>
          <p:cNvPr id="30" name="ZoneTexte 29"/>
          <p:cNvSpPr txBox="1"/>
          <p:nvPr/>
        </p:nvSpPr>
        <p:spPr>
          <a:xfrm>
            <a:off x="8535396" y="5314849"/>
            <a:ext cx="3524243" cy="1231106"/>
          </a:xfrm>
          <a:prstGeom prst="rect">
            <a:avLst/>
          </a:prstGeom>
          <a:noFill/>
        </p:spPr>
        <p:txBody>
          <a:bodyPr wrap="square" rtlCol="0">
            <a:spAutoFit/>
          </a:bodyPr>
          <a:lstStyle/>
          <a:p>
            <a:r>
              <a:rPr lang="en-US" sz="1400" dirty="0">
                <a:latin typeface="Roboto Mono" pitchFamily="2" charset="0"/>
                <a:ea typeface="Roboto Mono" pitchFamily="2" charset="0"/>
              </a:rPr>
              <a:t>THE PLAN OF THE </a:t>
            </a:r>
            <a:r>
              <a:rPr lang="en-US" sz="1400" dirty="0" smtClean="0">
                <a:latin typeface="Roboto Mono" pitchFamily="2" charset="0"/>
                <a:ea typeface="Roboto Mono" pitchFamily="2" charset="0"/>
              </a:rPr>
              <a:t>STRUCTURE</a:t>
            </a:r>
            <a:endParaRPr lang="en-US" sz="1000" dirty="0">
              <a:latin typeface="Roboto Mono" pitchFamily="2" charset="0"/>
              <a:ea typeface="Roboto Mono" pitchFamily="2" charset="0"/>
            </a:endParaRPr>
          </a:p>
          <a:p>
            <a:endParaRPr lang="en-US" sz="1000" dirty="0" smtClean="0">
              <a:latin typeface="Roboto Mono" pitchFamily="2" charset="0"/>
              <a:ea typeface="Roboto Mono" pitchFamily="2" charset="0"/>
            </a:endParaRPr>
          </a:p>
          <a:p>
            <a:r>
              <a:rPr lang="en-US" sz="1000" dirty="0" smtClean="0">
                <a:latin typeface="Roboto Mono" pitchFamily="2" charset="0"/>
                <a:ea typeface="Roboto Mono" pitchFamily="2" charset="0"/>
              </a:rPr>
              <a:t>(</a:t>
            </a:r>
            <a:r>
              <a:rPr lang="en-US" sz="1000" dirty="0">
                <a:latin typeface="Roboto Mono" pitchFamily="2" charset="0"/>
                <a:ea typeface="Roboto Mono" pitchFamily="2" charset="0"/>
              </a:rPr>
              <a:t>these dimensions are given </a:t>
            </a:r>
            <a:r>
              <a:rPr lang="en-US" sz="1000" dirty="0" smtClean="0">
                <a:latin typeface="Roboto Mono" pitchFamily="2" charset="0"/>
                <a:ea typeface="Roboto Mono" pitchFamily="2" charset="0"/>
              </a:rPr>
              <a:t>as an</a:t>
            </a:r>
            <a:endParaRPr lang="en-US" sz="1000" dirty="0">
              <a:latin typeface="Roboto Mono" pitchFamily="2" charset="0"/>
              <a:ea typeface="Roboto Mono" pitchFamily="2" charset="0"/>
            </a:endParaRPr>
          </a:p>
          <a:p>
            <a:r>
              <a:rPr lang="en-US" sz="1000" dirty="0" smtClean="0">
                <a:latin typeface="Roboto Mono" pitchFamily="2" charset="0"/>
                <a:ea typeface="Roboto Mono" pitchFamily="2" charset="0"/>
              </a:rPr>
              <a:t>indication </a:t>
            </a:r>
            <a:r>
              <a:rPr lang="en-US" sz="1000" dirty="0">
                <a:latin typeface="Roboto Mono" pitchFamily="2" charset="0"/>
                <a:ea typeface="Roboto Mono" pitchFamily="2" charset="0"/>
              </a:rPr>
              <a:t>for a shape of +/-120 x 60 cm) We provide you with this file separately as an attachment which will serve as a </a:t>
            </a:r>
            <a:r>
              <a:rPr lang="en-US" sz="1000" dirty="0" smtClean="0">
                <a:latin typeface="Roboto Mono" pitchFamily="2" charset="0"/>
                <a:ea typeface="Roboto Mono" pitchFamily="2" charset="0"/>
              </a:rPr>
              <a:t>template.</a:t>
            </a:r>
            <a:endParaRPr lang="fr-FR" sz="1000" dirty="0" smtClean="0">
              <a:latin typeface="Roboto Mono" pitchFamily="2" charset="0"/>
              <a:ea typeface="Roboto Mono" pitchFamily="2" charset="0"/>
            </a:endParaRPr>
          </a:p>
        </p:txBody>
      </p:sp>
      <p:sp>
        <p:nvSpPr>
          <p:cNvPr id="32" name="ZoneTexte 31"/>
          <p:cNvSpPr txBox="1"/>
          <p:nvPr/>
        </p:nvSpPr>
        <p:spPr>
          <a:xfrm>
            <a:off x="823179" y="5466049"/>
            <a:ext cx="1673840" cy="310465"/>
          </a:xfrm>
          <a:prstGeom prst="rect">
            <a:avLst/>
          </a:prstGeom>
          <a:noFill/>
        </p:spPr>
        <p:txBody>
          <a:bodyPr wrap="square" rtlCol="0">
            <a:spAutoFit/>
          </a:bodyPr>
          <a:lstStyle/>
          <a:p>
            <a:r>
              <a:rPr lang="fr-FR" sz="1400" dirty="0">
                <a:solidFill>
                  <a:srgbClr val="ED6B65"/>
                </a:solidFill>
                <a:latin typeface="Roboto Mono" pitchFamily="2" charset="0"/>
                <a:ea typeface="Roboto Mono" pitchFamily="2" charset="0"/>
              </a:rPr>
              <a:t>THE OBJECTIVE</a:t>
            </a:r>
            <a:endParaRPr lang="fr-FR" sz="1400" dirty="0" smtClean="0">
              <a:solidFill>
                <a:srgbClr val="ED6B65"/>
              </a:solidFill>
              <a:latin typeface="Roboto Mono" pitchFamily="2" charset="0"/>
              <a:ea typeface="Roboto Mono" pitchFamily="2" charset="0"/>
            </a:endParaRPr>
          </a:p>
        </p:txBody>
      </p:sp>
      <p:pic>
        <p:nvPicPr>
          <p:cNvPr id="29" name="Image 28"/>
          <p:cNvPicPr>
            <a:picLocks noChangeAspect="1"/>
          </p:cNvPicPr>
          <p:nvPr/>
        </p:nvPicPr>
        <p:blipFill>
          <a:blip r:embed="rId3"/>
          <a:stretch>
            <a:fillRect/>
          </a:stretch>
        </p:blipFill>
        <p:spPr>
          <a:xfrm>
            <a:off x="172919" y="1334184"/>
            <a:ext cx="3297791" cy="3868976"/>
          </a:xfrm>
          <a:prstGeom prst="rect">
            <a:avLst/>
          </a:prstGeom>
        </p:spPr>
      </p:pic>
      <p:pic>
        <p:nvPicPr>
          <p:cNvPr id="31" name="Image 30"/>
          <p:cNvPicPr>
            <a:picLocks noChangeAspect="1"/>
          </p:cNvPicPr>
          <p:nvPr/>
        </p:nvPicPr>
        <p:blipFill>
          <a:blip r:embed="rId4"/>
          <a:stretch>
            <a:fillRect/>
          </a:stretch>
        </p:blipFill>
        <p:spPr>
          <a:xfrm>
            <a:off x="4045947" y="1334184"/>
            <a:ext cx="3979334" cy="3157758"/>
          </a:xfrm>
          <a:prstGeom prst="rect">
            <a:avLst/>
          </a:prstGeom>
        </p:spPr>
      </p:pic>
      <p:sp>
        <p:nvSpPr>
          <p:cNvPr id="19" name="ZoneTexte 18"/>
          <p:cNvSpPr txBox="1"/>
          <p:nvPr/>
        </p:nvSpPr>
        <p:spPr>
          <a:xfrm>
            <a:off x="5361746" y="58577"/>
            <a:ext cx="5553767" cy="1446550"/>
          </a:xfrm>
          <a:prstGeom prst="rect">
            <a:avLst/>
          </a:prstGeom>
          <a:noFill/>
        </p:spPr>
        <p:txBody>
          <a:bodyPr wrap="square" rtlCol="0">
            <a:spAutoFit/>
          </a:bodyPr>
          <a:lstStyle/>
          <a:p>
            <a:pPr algn="ctr"/>
            <a:r>
              <a:rPr lang="fr-FR" sz="4400" dirty="0" smtClean="0">
                <a:solidFill>
                  <a:srgbClr val="ED6B65"/>
                </a:solidFill>
                <a:latin typeface="KyivType Sans Medium2" panose="00000600000000000000" pitchFamily="50" charset="0"/>
              </a:rPr>
              <a:t>TUTO / DIY</a:t>
            </a:r>
          </a:p>
          <a:p>
            <a:pPr algn="ctr"/>
            <a:r>
              <a:rPr lang="en-US" sz="2200" dirty="0">
                <a:solidFill>
                  <a:srgbClr val="ED6B65"/>
                </a:solidFill>
                <a:latin typeface="KyivType Sans Medium2" panose="00000600000000000000" pitchFamily="50" charset="0"/>
              </a:rPr>
              <a:t>How to make a structure</a:t>
            </a:r>
          </a:p>
          <a:p>
            <a:pPr algn="ctr"/>
            <a:r>
              <a:rPr lang="en-US" sz="2200" dirty="0">
                <a:solidFill>
                  <a:srgbClr val="ED6B65"/>
                </a:solidFill>
                <a:latin typeface="KyivType Sans Medium2" panose="00000600000000000000" pitchFamily="50" charset="0"/>
              </a:rPr>
              <a:t>in the shape of a </a:t>
            </a:r>
            <a:r>
              <a:rPr lang="en-US" sz="2200" dirty="0" smtClean="0">
                <a:solidFill>
                  <a:srgbClr val="ED6B65"/>
                </a:solidFill>
                <a:latin typeface="KyivType Sans Medium2" panose="00000600000000000000" pitchFamily="50" charset="0"/>
              </a:rPr>
              <a:t>bottle to be </a:t>
            </a:r>
            <a:r>
              <a:rPr lang="en-US" sz="2200" dirty="0" err="1" smtClean="0">
                <a:solidFill>
                  <a:srgbClr val="ED6B65"/>
                </a:solidFill>
                <a:latin typeface="KyivType Sans Medium2" panose="00000600000000000000" pitchFamily="50" charset="0"/>
              </a:rPr>
              <a:t>vegetalized</a:t>
            </a:r>
            <a:r>
              <a:rPr lang="en-US" sz="2200" dirty="0" smtClean="0">
                <a:solidFill>
                  <a:srgbClr val="ED6B65"/>
                </a:solidFill>
                <a:latin typeface="KyivType Sans Medium2" panose="00000600000000000000" pitchFamily="50" charset="0"/>
              </a:rPr>
              <a:t> ?</a:t>
            </a:r>
            <a:endParaRPr lang="fr-FR" sz="2200" dirty="0">
              <a:solidFill>
                <a:srgbClr val="ED6B65"/>
              </a:solidFill>
              <a:latin typeface="KyivType Sans Medium2" panose="00000600000000000000" pitchFamily="50" charset="0"/>
            </a:endParaRPr>
          </a:p>
        </p:txBody>
      </p:sp>
      <p:sp>
        <p:nvSpPr>
          <p:cNvPr id="35" name="Rectangle 34"/>
          <p:cNvSpPr/>
          <p:nvPr/>
        </p:nvSpPr>
        <p:spPr>
          <a:xfrm>
            <a:off x="3440087" y="-17087"/>
            <a:ext cx="112481" cy="6858000"/>
          </a:xfrm>
          <a:prstGeom prst="rect">
            <a:avLst/>
          </a:prstGeom>
          <a:solidFill>
            <a:srgbClr val="F9C6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26" name="Picture 2" descr="Fil de fer vert pour fleurist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04222">
            <a:off x="6616213" y="3865748"/>
            <a:ext cx="1121356" cy="11213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17443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Image 22"/>
          <p:cNvPicPr>
            <a:picLocks noChangeAspect="1"/>
          </p:cNvPicPr>
          <p:nvPr/>
        </p:nvPicPr>
        <p:blipFill>
          <a:blip r:embed="rId2"/>
          <a:stretch>
            <a:fillRect/>
          </a:stretch>
        </p:blipFill>
        <p:spPr>
          <a:xfrm>
            <a:off x="7843530" y="3286082"/>
            <a:ext cx="2111144" cy="2731811"/>
          </a:xfrm>
          <a:prstGeom prst="rect">
            <a:avLst/>
          </a:prstGeom>
        </p:spPr>
      </p:pic>
      <p:pic>
        <p:nvPicPr>
          <p:cNvPr id="3" name="Picture 2" descr="Lot de 6 tasseaux sapin petits nœuds bruts, 30 x 30 mm, L.2m -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6558" y="539816"/>
            <a:ext cx="3310780" cy="1956835"/>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p:cNvSpPr txBox="1"/>
          <p:nvPr/>
        </p:nvSpPr>
        <p:spPr>
          <a:xfrm>
            <a:off x="704963" y="2655883"/>
            <a:ext cx="2667000" cy="553998"/>
          </a:xfrm>
          <a:prstGeom prst="rect">
            <a:avLst/>
          </a:prstGeom>
          <a:noFill/>
        </p:spPr>
        <p:txBody>
          <a:bodyPr wrap="square" rtlCol="0">
            <a:spAutoFit/>
          </a:bodyPr>
          <a:lstStyle/>
          <a:p>
            <a:r>
              <a:rPr lang="en-US" sz="1000" dirty="0" smtClean="0">
                <a:latin typeface="Roboto Mono" pitchFamily="2" charset="0"/>
                <a:ea typeface="Roboto Mono" pitchFamily="2" charset="0"/>
              </a:rPr>
              <a:t>Take </a:t>
            </a:r>
            <a:r>
              <a:rPr lang="en-US" sz="1000" dirty="0">
                <a:latin typeface="Roboto Mono" pitchFamily="2" charset="0"/>
                <a:ea typeface="Roboto Mono" pitchFamily="2" charset="0"/>
              </a:rPr>
              <a:t>2 to 3 wooden cleats depending on the size of the desired structure</a:t>
            </a:r>
            <a:endParaRPr lang="fr-FR" sz="1000" dirty="0">
              <a:latin typeface="Roboto Mono" pitchFamily="2" charset="0"/>
              <a:ea typeface="Roboto Mono" pitchFamily="2" charset="0"/>
            </a:endParaRPr>
          </a:p>
        </p:txBody>
      </p:sp>
      <p:sp>
        <p:nvSpPr>
          <p:cNvPr id="5" name="ZoneTexte 4"/>
          <p:cNvSpPr txBox="1"/>
          <p:nvPr/>
        </p:nvSpPr>
        <p:spPr>
          <a:xfrm>
            <a:off x="3936122" y="2720340"/>
            <a:ext cx="3772989" cy="861774"/>
          </a:xfrm>
          <a:prstGeom prst="rect">
            <a:avLst/>
          </a:prstGeom>
          <a:noFill/>
        </p:spPr>
        <p:txBody>
          <a:bodyPr wrap="square" rtlCol="0">
            <a:spAutoFit/>
          </a:bodyPr>
          <a:lstStyle/>
          <a:p>
            <a:r>
              <a:rPr lang="en-US" sz="1000" dirty="0">
                <a:latin typeface="Roboto Mono" pitchFamily="2" charset="0"/>
                <a:ea typeface="Roboto Mono" pitchFamily="2" charset="0"/>
              </a:rPr>
              <a:t>On a sheet of paper, draw the simple shape of a bottle (according to the </a:t>
            </a:r>
            <a:r>
              <a:rPr lang="en-US" sz="1000" dirty="0" smtClean="0">
                <a:latin typeface="Roboto Mono" pitchFamily="2" charset="0"/>
                <a:ea typeface="Roboto Mono" pitchFamily="2" charset="0"/>
              </a:rPr>
              <a:t>template </a:t>
            </a:r>
            <a:r>
              <a:rPr lang="en-US" sz="1000" dirty="0">
                <a:latin typeface="Roboto Mono" pitchFamily="2" charset="0"/>
                <a:ea typeface="Roboto Mono" pitchFamily="2" charset="0"/>
              </a:rPr>
              <a:t>provided) and determine the dimensions of each side according to the showcase. This will serve as a plan </a:t>
            </a:r>
            <a:r>
              <a:rPr lang="en-US" sz="1000" dirty="0" smtClean="0">
                <a:latin typeface="Roboto Mono" pitchFamily="2" charset="0"/>
                <a:ea typeface="Roboto Mono" pitchFamily="2" charset="0"/>
              </a:rPr>
              <a:t>cut </a:t>
            </a:r>
            <a:r>
              <a:rPr lang="en-US" sz="1000" dirty="0">
                <a:latin typeface="Roboto Mono" pitchFamily="2" charset="0"/>
                <a:ea typeface="Roboto Mono" pitchFamily="2" charset="0"/>
              </a:rPr>
              <a:t>the </a:t>
            </a:r>
            <a:r>
              <a:rPr lang="en-US" sz="1000" dirty="0" smtClean="0">
                <a:latin typeface="Roboto Mono" pitchFamily="2" charset="0"/>
                <a:ea typeface="Roboto Mono" pitchFamily="2" charset="0"/>
              </a:rPr>
              <a:t>wooden cleats </a:t>
            </a:r>
            <a:r>
              <a:rPr lang="en-US" sz="1000" dirty="0">
                <a:latin typeface="Roboto Mono" pitchFamily="2" charset="0"/>
                <a:ea typeface="Roboto Mono" pitchFamily="2" charset="0"/>
              </a:rPr>
              <a:t>to the correct dimensions.</a:t>
            </a:r>
            <a:endParaRPr lang="fr-FR" sz="1000" dirty="0">
              <a:latin typeface="Roboto Mono" pitchFamily="2" charset="0"/>
              <a:ea typeface="Roboto Mono" pitchFamily="2" charset="0"/>
            </a:endParaRPr>
          </a:p>
        </p:txBody>
      </p:sp>
      <p:pic>
        <p:nvPicPr>
          <p:cNvPr id="6" name="Image 5"/>
          <p:cNvPicPr>
            <a:picLocks noChangeAspect="1"/>
          </p:cNvPicPr>
          <p:nvPr/>
        </p:nvPicPr>
        <p:blipFill>
          <a:blip r:embed="rId4"/>
          <a:stretch>
            <a:fillRect/>
          </a:stretch>
        </p:blipFill>
        <p:spPr>
          <a:xfrm>
            <a:off x="4696690" y="353007"/>
            <a:ext cx="1761341" cy="2193712"/>
          </a:xfrm>
          <a:prstGeom prst="rect">
            <a:avLst/>
          </a:prstGeom>
          <a:ln>
            <a:solidFill>
              <a:schemeClr val="bg1">
                <a:lumMod val="85000"/>
              </a:schemeClr>
            </a:solidFill>
          </a:ln>
        </p:spPr>
      </p:pic>
      <p:sp>
        <p:nvSpPr>
          <p:cNvPr id="7" name="ZoneTexte 6"/>
          <p:cNvSpPr txBox="1"/>
          <p:nvPr/>
        </p:nvSpPr>
        <p:spPr>
          <a:xfrm>
            <a:off x="218601" y="2628007"/>
            <a:ext cx="899352" cy="523220"/>
          </a:xfrm>
          <a:prstGeom prst="rect">
            <a:avLst/>
          </a:prstGeom>
          <a:noFill/>
        </p:spPr>
        <p:txBody>
          <a:bodyPr wrap="square" rtlCol="0">
            <a:spAutoFit/>
          </a:bodyPr>
          <a:lstStyle/>
          <a:p>
            <a:r>
              <a:rPr lang="fr-FR" sz="2800" dirty="0" smtClean="0">
                <a:solidFill>
                  <a:srgbClr val="E4B6AA"/>
                </a:solidFill>
                <a:latin typeface="Lucida Handwriting" panose="03010101010101010101" pitchFamily="66" charset="0"/>
                <a:ea typeface="Roboto" panose="020B0604020202020204" charset="0"/>
                <a:cs typeface="Arial" panose="020B0604020202020204" pitchFamily="34" charset="0"/>
              </a:rPr>
              <a:t>1/</a:t>
            </a:r>
            <a:endParaRPr lang="fr-FR" sz="2800" dirty="0">
              <a:solidFill>
                <a:srgbClr val="E4B6AA"/>
              </a:solidFill>
              <a:latin typeface="Lucida Handwriting" panose="03010101010101010101" pitchFamily="66" charset="0"/>
              <a:ea typeface="Roboto" panose="020B0604020202020204" charset="0"/>
              <a:cs typeface="Arial" panose="020B0604020202020204" pitchFamily="34" charset="0"/>
            </a:endParaRPr>
          </a:p>
        </p:txBody>
      </p:sp>
      <p:sp>
        <p:nvSpPr>
          <p:cNvPr id="8" name="ZoneTexte 7"/>
          <p:cNvSpPr txBox="1"/>
          <p:nvPr/>
        </p:nvSpPr>
        <p:spPr>
          <a:xfrm>
            <a:off x="3484808" y="2563550"/>
            <a:ext cx="899352" cy="523220"/>
          </a:xfrm>
          <a:prstGeom prst="rect">
            <a:avLst/>
          </a:prstGeom>
          <a:noFill/>
        </p:spPr>
        <p:txBody>
          <a:bodyPr wrap="square" rtlCol="0">
            <a:spAutoFit/>
          </a:bodyPr>
          <a:lstStyle/>
          <a:p>
            <a:r>
              <a:rPr lang="fr-FR" sz="2800" dirty="0" smtClean="0">
                <a:solidFill>
                  <a:srgbClr val="E4B6AA"/>
                </a:solidFill>
                <a:latin typeface="Lucida Handwriting" panose="03010101010101010101" pitchFamily="66" charset="0"/>
                <a:ea typeface="Roboto" panose="020B0604020202020204" charset="0"/>
                <a:cs typeface="Arial" panose="020B0604020202020204" pitchFamily="34" charset="0"/>
              </a:rPr>
              <a:t>2/</a:t>
            </a:r>
            <a:endParaRPr lang="fr-FR" sz="2800" dirty="0">
              <a:solidFill>
                <a:srgbClr val="E4B6AA"/>
              </a:solidFill>
              <a:latin typeface="Lucida Handwriting" panose="03010101010101010101" pitchFamily="66" charset="0"/>
              <a:ea typeface="Roboto" panose="020B0604020202020204" charset="0"/>
              <a:cs typeface="Arial" panose="020B0604020202020204" pitchFamily="34" charset="0"/>
            </a:endParaRPr>
          </a:p>
        </p:txBody>
      </p:sp>
      <p:sp>
        <p:nvSpPr>
          <p:cNvPr id="9" name="ZoneTexte 8"/>
          <p:cNvSpPr txBox="1"/>
          <p:nvPr/>
        </p:nvSpPr>
        <p:spPr>
          <a:xfrm>
            <a:off x="7709111" y="2485766"/>
            <a:ext cx="899352" cy="523220"/>
          </a:xfrm>
          <a:prstGeom prst="rect">
            <a:avLst/>
          </a:prstGeom>
          <a:noFill/>
        </p:spPr>
        <p:txBody>
          <a:bodyPr wrap="square" rtlCol="0">
            <a:spAutoFit/>
          </a:bodyPr>
          <a:lstStyle/>
          <a:p>
            <a:r>
              <a:rPr lang="fr-FR" sz="2800" dirty="0" smtClean="0">
                <a:solidFill>
                  <a:srgbClr val="E4B6AA"/>
                </a:solidFill>
                <a:latin typeface="Lucida Handwriting" panose="03010101010101010101" pitchFamily="66" charset="0"/>
                <a:ea typeface="Roboto" panose="020B0604020202020204" charset="0"/>
                <a:cs typeface="Arial" panose="020B0604020202020204" pitchFamily="34" charset="0"/>
              </a:rPr>
              <a:t>3/</a:t>
            </a:r>
            <a:endParaRPr lang="fr-FR" sz="2800" dirty="0">
              <a:solidFill>
                <a:srgbClr val="E4B6AA"/>
              </a:solidFill>
              <a:latin typeface="Lucida Handwriting" panose="03010101010101010101" pitchFamily="66" charset="0"/>
              <a:ea typeface="Roboto" panose="020B0604020202020204" charset="0"/>
              <a:cs typeface="Arial" panose="020B0604020202020204" pitchFamily="34" charset="0"/>
            </a:endParaRPr>
          </a:p>
        </p:txBody>
      </p:sp>
      <p:sp>
        <p:nvSpPr>
          <p:cNvPr id="10" name="ZoneTexte 9"/>
          <p:cNvSpPr txBox="1"/>
          <p:nvPr/>
        </p:nvSpPr>
        <p:spPr>
          <a:xfrm>
            <a:off x="8230068" y="2524497"/>
            <a:ext cx="3854335" cy="553998"/>
          </a:xfrm>
          <a:prstGeom prst="rect">
            <a:avLst/>
          </a:prstGeom>
          <a:noFill/>
        </p:spPr>
        <p:txBody>
          <a:bodyPr wrap="square" rtlCol="0">
            <a:spAutoFit/>
          </a:bodyPr>
          <a:lstStyle/>
          <a:p>
            <a:r>
              <a:rPr lang="en-US" sz="1000" dirty="0">
                <a:latin typeface="Roboto Mono" pitchFamily="2" charset="0"/>
                <a:ea typeface="Roboto Mono" pitchFamily="2" charset="0"/>
              </a:rPr>
              <a:t>Cut the cleats to the desired dimensions </a:t>
            </a:r>
            <a:r>
              <a:rPr lang="en-US" sz="1000" dirty="0" smtClean="0">
                <a:latin typeface="Roboto Mono" pitchFamily="2" charset="0"/>
                <a:ea typeface="Roboto Mono" pitchFamily="2" charset="0"/>
              </a:rPr>
              <a:t>with </a:t>
            </a:r>
            <a:r>
              <a:rPr lang="en-US" sz="1000" dirty="0">
                <a:latin typeface="Roboto Mono" pitchFamily="2" charset="0"/>
                <a:ea typeface="Roboto Mono" pitchFamily="2" charset="0"/>
              </a:rPr>
              <a:t>a saw and reproduce the shape of the bottle flat. Overlap the cleats to nail them to each corner.</a:t>
            </a:r>
          </a:p>
        </p:txBody>
      </p:sp>
      <p:sp>
        <p:nvSpPr>
          <p:cNvPr id="12" name="ZoneTexte 11"/>
          <p:cNvSpPr txBox="1"/>
          <p:nvPr/>
        </p:nvSpPr>
        <p:spPr>
          <a:xfrm>
            <a:off x="704963" y="5663950"/>
            <a:ext cx="2667000" cy="707886"/>
          </a:xfrm>
          <a:prstGeom prst="rect">
            <a:avLst/>
          </a:prstGeom>
          <a:noFill/>
        </p:spPr>
        <p:txBody>
          <a:bodyPr wrap="square" rtlCol="0">
            <a:spAutoFit/>
          </a:bodyPr>
          <a:lstStyle/>
          <a:p>
            <a:r>
              <a:rPr lang="en-US" sz="1000" dirty="0" smtClean="0">
                <a:latin typeface="Roboto Mono" pitchFamily="2" charset="0"/>
                <a:ea typeface="Roboto Mono" pitchFamily="2" charset="0"/>
              </a:rPr>
              <a:t>Once </a:t>
            </a:r>
            <a:r>
              <a:rPr lang="en-US" sz="1000" dirty="0">
                <a:latin typeface="Roboto Mono" pitchFamily="2" charset="0"/>
                <a:ea typeface="Roboto Mono" pitchFamily="2" charset="0"/>
              </a:rPr>
              <a:t>the structure is assembled, reinforce the corners with electrician's tape so that it does not </a:t>
            </a:r>
            <a:r>
              <a:rPr lang="en-US" sz="1000" dirty="0" smtClean="0">
                <a:latin typeface="Roboto Mono" pitchFamily="2" charset="0"/>
                <a:ea typeface="Roboto Mono" pitchFamily="2" charset="0"/>
              </a:rPr>
              <a:t>warp.</a:t>
            </a:r>
            <a:endParaRPr lang="fr-FR" sz="1000" dirty="0">
              <a:latin typeface="Roboto Mono" pitchFamily="2" charset="0"/>
              <a:ea typeface="Roboto Mono" pitchFamily="2" charset="0"/>
            </a:endParaRPr>
          </a:p>
        </p:txBody>
      </p:sp>
      <p:sp>
        <p:nvSpPr>
          <p:cNvPr id="15" name="ZoneTexte 14"/>
          <p:cNvSpPr txBox="1"/>
          <p:nvPr/>
        </p:nvSpPr>
        <p:spPr>
          <a:xfrm>
            <a:off x="208766" y="5523743"/>
            <a:ext cx="622507" cy="523220"/>
          </a:xfrm>
          <a:prstGeom prst="rect">
            <a:avLst/>
          </a:prstGeom>
          <a:noFill/>
        </p:spPr>
        <p:txBody>
          <a:bodyPr wrap="square" rtlCol="0">
            <a:spAutoFit/>
          </a:bodyPr>
          <a:lstStyle/>
          <a:p>
            <a:r>
              <a:rPr lang="fr-FR" sz="2800" dirty="0" smtClean="0">
                <a:solidFill>
                  <a:srgbClr val="E4B6AA"/>
                </a:solidFill>
                <a:latin typeface="Lucida Handwriting" panose="03010101010101010101" pitchFamily="66" charset="0"/>
                <a:ea typeface="Roboto" panose="020B0604020202020204" charset="0"/>
                <a:cs typeface="Arial" panose="020B0604020202020204" pitchFamily="34" charset="0"/>
              </a:rPr>
              <a:t>4/</a:t>
            </a:r>
            <a:endParaRPr lang="fr-FR" sz="2800" dirty="0">
              <a:solidFill>
                <a:srgbClr val="E4B6AA"/>
              </a:solidFill>
              <a:latin typeface="Lucida Handwriting" panose="03010101010101010101" pitchFamily="66" charset="0"/>
              <a:ea typeface="Roboto" panose="020B0604020202020204" charset="0"/>
              <a:cs typeface="Arial" panose="020B0604020202020204" pitchFamily="34" charset="0"/>
            </a:endParaRPr>
          </a:p>
        </p:txBody>
      </p:sp>
      <p:pic>
        <p:nvPicPr>
          <p:cNvPr id="18" name="Image 17"/>
          <p:cNvPicPr>
            <a:picLocks noChangeAspect="1"/>
          </p:cNvPicPr>
          <p:nvPr/>
        </p:nvPicPr>
        <p:blipFill>
          <a:blip r:embed="rId5"/>
          <a:stretch>
            <a:fillRect/>
          </a:stretch>
        </p:blipFill>
        <p:spPr>
          <a:xfrm>
            <a:off x="721424" y="3463193"/>
            <a:ext cx="2252271" cy="2119204"/>
          </a:xfrm>
          <a:prstGeom prst="rect">
            <a:avLst/>
          </a:prstGeom>
        </p:spPr>
      </p:pic>
      <p:pic>
        <p:nvPicPr>
          <p:cNvPr id="19" name="Image 18"/>
          <p:cNvPicPr>
            <a:picLocks noChangeAspect="1"/>
          </p:cNvPicPr>
          <p:nvPr/>
        </p:nvPicPr>
        <p:blipFill>
          <a:blip r:embed="rId6"/>
          <a:stretch>
            <a:fillRect/>
          </a:stretch>
        </p:blipFill>
        <p:spPr>
          <a:xfrm>
            <a:off x="10003893" y="348833"/>
            <a:ext cx="1351278" cy="1947069"/>
          </a:xfrm>
          <a:prstGeom prst="rect">
            <a:avLst/>
          </a:prstGeom>
        </p:spPr>
      </p:pic>
      <p:pic>
        <p:nvPicPr>
          <p:cNvPr id="11" name="Image 10"/>
          <p:cNvPicPr>
            <a:picLocks noChangeAspect="1"/>
          </p:cNvPicPr>
          <p:nvPr/>
        </p:nvPicPr>
        <p:blipFill>
          <a:blip r:embed="rId7"/>
          <a:stretch>
            <a:fillRect/>
          </a:stretch>
        </p:blipFill>
        <p:spPr>
          <a:xfrm>
            <a:off x="8454452" y="353007"/>
            <a:ext cx="1441337" cy="1947069"/>
          </a:xfrm>
          <a:prstGeom prst="rect">
            <a:avLst/>
          </a:prstGeom>
        </p:spPr>
      </p:pic>
      <p:pic>
        <p:nvPicPr>
          <p:cNvPr id="20" name="Image 19"/>
          <p:cNvPicPr>
            <a:picLocks noChangeAspect="1"/>
          </p:cNvPicPr>
          <p:nvPr/>
        </p:nvPicPr>
        <p:blipFill>
          <a:blip r:embed="rId8"/>
          <a:stretch>
            <a:fillRect/>
          </a:stretch>
        </p:blipFill>
        <p:spPr>
          <a:xfrm rot="16200000">
            <a:off x="4741445" y="3481668"/>
            <a:ext cx="1750594" cy="2342432"/>
          </a:xfrm>
          <a:prstGeom prst="rect">
            <a:avLst/>
          </a:prstGeom>
        </p:spPr>
      </p:pic>
      <p:sp>
        <p:nvSpPr>
          <p:cNvPr id="21" name="ZoneTexte 20"/>
          <p:cNvSpPr txBox="1"/>
          <p:nvPr/>
        </p:nvSpPr>
        <p:spPr>
          <a:xfrm>
            <a:off x="4409913" y="5634223"/>
            <a:ext cx="2667000" cy="861774"/>
          </a:xfrm>
          <a:prstGeom prst="rect">
            <a:avLst/>
          </a:prstGeom>
          <a:noFill/>
        </p:spPr>
        <p:txBody>
          <a:bodyPr wrap="square" rtlCol="0">
            <a:spAutoFit/>
          </a:bodyPr>
          <a:lstStyle/>
          <a:p>
            <a:r>
              <a:rPr lang="en-US" sz="1000" dirty="0">
                <a:latin typeface="Roboto Mono" pitchFamily="2" charset="0"/>
                <a:ea typeface="Roboto Mono" pitchFamily="2" charset="0"/>
              </a:rPr>
              <a:t>Place the plants on the structure, securing them with electrician's tape or gardening wire (green) until </a:t>
            </a:r>
            <a:r>
              <a:rPr lang="en-US" sz="1000" dirty="0" smtClean="0">
                <a:latin typeface="Roboto Mono" pitchFamily="2" charset="0"/>
                <a:ea typeface="Roboto Mono" pitchFamily="2" charset="0"/>
              </a:rPr>
              <a:t>they completely cover the structure.</a:t>
            </a:r>
            <a:endParaRPr lang="fr-FR" sz="1000" dirty="0">
              <a:latin typeface="Roboto Mono" pitchFamily="2" charset="0"/>
              <a:ea typeface="Roboto Mono" pitchFamily="2" charset="0"/>
            </a:endParaRPr>
          </a:p>
        </p:txBody>
      </p:sp>
      <p:sp>
        <p:nvSpPr>
          <p:cNvPr id="22" name="ZoneTexte 21"/>
          <p:cNvSpPr txBox="1"/>
          <p:nvPr/>
        </p:nvSpPr>
        <p:spPr>
          <a:xfrm>
            <a:off x="3923895" y="5520774"/>
            <a:ext cx="899352" cy="523220"/>
          </a:xfrm>
          <a:prstGeom prst="rect">
            <a:avLst/>
          </a:prstGeom>
          <a:noFill/>
        </p:spPr>
        <p:txBody>
          <a:bodyPr wrap="square" rtlCol="0">
            <a:spAutoFit/>
          </a:bodyPr>
          <a:lstStyle/>
          <a:p>
            <a:r>
              <a:rPr lang="fr-FR" sz="2800" dirty="0" smtClean="0">
                <a:solidFill>
                  <a:srgbClr val="E4B6AA"/>
                </a:solidFill>
                <a:latin typeface="Lucida Handwriting" panose="03010101010101010101" pitchFamily="66" charset="0"/>
                <a:ea typeface="Roboto" panose="020B0604020202020204" charset="0"/>
                <a:cs typeface="Arial" panose="020B0604020202020204" pitchFamily="34" charset="0"/>
              </a:rPr>
              <a:t>5/</a:t>
            </a:r>
            <a:endParaRPr lang="fr-FR" sz="2800" dirty="0">
              <a:solidFill>
                <a:srgbClr val="E4B6AA"/>
              </a:solidFill>
              <a:latin typeface="Lucida Handwriting" panose="03010101010101010101" pitchFamily="66" charset="0"/>
              <a:ea typeface="Roboto" panose="020B0604020202020204" charset="0"/>
              <a:cs typeface="Arial" panose="020B0604020202020204" pitchFamily="34" charset="0"/>
            </a:endParaRPr>
          </a:p>
        </p:txBody>
      </p:sp>
      <p:pic>
        <p:nvPicPr>
          <p:cNvPr id="24" name="Image 23"/>
          <p:cNvPicPr>
            <a:picLocks noChangeAspect="1"/>
          </p:cNvPicPr>
          <p:nvPr/>
        </p:nvPicPr>
        <p:blipFill>
          <a:blip r:embed="rId9"/>
          <a:stretch>
            <a:fillRect/>
          </a:stretch>
        </p:blipFill>
        <p:spPr>
          <a:xfrm flipH="1">
            <a:off x="10003893" y="3517657"/>
            <a:ext cx="1279998" cy="1147443"/>
          </a:xfrm>
          <a:prstGeom prst="rect">
            <a:avLst/>
          </a:prstGeom>
        </p:spPr>
      </p:pic>
      <p:sp>
        <p:nvSpPr>
          <p:cNvPr id="25" name="ZoneTexte 24"/>
          <p:cNvSpPr txBox="1"/>
          <p:nvPr/>
        </p:nvSpPr>
        <p:spPr>
          <a:xfrm>
            <a:off x="9954674" y="4665099"/>
            <a:ext cx="2129729" cy="723275"/>
          </a:xfrm>
          <a:prstGeom prst="rect">
            <a:avLst/>
          </a:prstGeom>
          <a:noFill/>
        </p:spPr>
        <p:txBody>
          <a:bodyPr wrap="square" rtlCol="0">
            <a:spAutoFit/>
          </a:bodyPr>
          <a:lstStyle/>
          <a:p>
            <a:pPr algn="ctr"/>
            <a:r>
              <a:rPr lang="fr-FR" sz="1400" dirty="0" smtClean="0">
                <a:solidFill>
                  <a:srgbClr val="ED6B65"/>
                </a:solidFill>
                <a:latin typeface="Lucida Handwriting" panose="03010101010101010101" pitchFamily="66" charset="0"/>
                <a:ea typeface="Roboto" panose="020B0604020202020204" charset="0"/>
                <a:cs typeface="Arial" panose="020B0604020202020204" pitchFamily="34" charset="0"/>
              </a:rPr>
              <a:t>Congratulations! </a:t>
            </a:r>
          </a:p>
          <a:p>
            <a:pPr algn="ctr"/>
            <a:endParaRPr lang="en-US" sz="900" dirty="0">
              <a:solidFill>
                <a:srgbClr val="ED6B65"/>
              </a:solidFill>
              <a:latin typeface="Lucida Handwriting" panose="03010101010101010101" pitchFamily="66" charset="0"/>
              <a:ea typeface="Roboto" panose="020B0604020202020204" charset="0"/>
              <a:cs typeface="Arial" panose="020B0604020202020204" pitchFamily="34" charset="0"/>
            </a:endParaRPr>
          </a:p>
          <a:p>
            <a:pPr algn="ctr"/>
            <a:r>
              <a:rPr lang="en-US" sz="900" dirty="0">
                <a:solidFill>
                  <a:srgbClr val="ED6B65"/>
                </a:solidFill>
                <a:latin typeface="Lucida Handwriting" panose="03010101010101010101" pitchFamily="66" charset="0"/>
                <a:ea typeface="Roboto" panose="020B0604020202020204" charset="0"/>
                <a:cs typeface="Arial" panose="020B0604020202020204" pitchFamily="34" charset="0"/>
              </a:rPr>
              <a:t>You </a:t>
            </a:r>
            <a:r>
              <a:rPr lang="en-US" sz="900" dirty="0" smtClean="0">
                <a:solidFill>
                  <a:srgbClr val="ED6B65"/>
                </a:solidFill>
                <a:latin typeface="Lucida Handwriting" panose="03010101010101010101" pitchFamily="66" charset="0"/>
                <a:ea typeface="Roboto" panose="020B0604020202020204" charset="0"/>
                <a:cs typeface="Arial" panose="020B0604020202020204" pitchFamily="34" charset="0"/>
              </a:rPr>
              <a:t> have just </a:t>
            </a:r>
            <a:r>
              <a:rPr lang="en-US" sz="900" dirty="0">
                <a:solidFill>
                  <a:srgbClr val="ED6B65"/>
                </a:solidFill>
                <a:latin typeface="Lucida Handwriting" panose="03010101010101010101" pitchFamily="66" charset="0"/>
                <a:ea typeface="Roboto" panose="020B0604020202020204" charset="0"/>
                <a:cs typeface="Arial" panose="020B0604020202020204" pitchFamily="34" charset="0"/>
              </a:rPr>
              <a:t>realized</a:t>
            </a:r>
          </a:p>
          <a:p>
            <a:pPr algn="ctr"/>
            <a:r>
              <a:rPr lang="en-US" sz="900" dirty="0">
                <a:solidFill>
                  <a:srgbClr val="ED6B65"/>
                </a:solidFill>
                <a:latin typeface="Lucida Handwriting" panose="03010101010101010101" pitchFamily="66" charset="0"/>
                <a:ea typeface="Roboto" panose="020B0604020202020204" charset="0"/>
                <a:cs typeface="Arial" panose="020B0604020202020204" pitchFamily="34" charset="0"/>
              </a:rPr>
              <a:t>an impactful plant structure!</a:t>
            </a:r>
            <a:endParaRPr lang="fr-FR" sz="900" dirty="0" smtClean="0">
              <a:solidFill>
                <a:srgbClr val="ED6B65"/>
              </a:solidFill>
              <a:latin typeface="Lucida Handwriting" panose="03010101010101010101" pitchFamily="66" charset="0"/>
              <a:ea typeface="Roboto" panose="020B0604020202020204" charset="0"/>
              <a:cs typeface="Arial" panose="020B0604020202020204" pitchFamily="34" charset="0"/>
            </a:endParaRPr>
          </a:p>
        </p:txBody>
      </p:sp>
    </p:spTree>
    <p:extLst>
      <p:ext uri="{BB962C8B-B14F-4D97-AF65-F5344CB8AC3E}">
        <p14:creationId xmlns:p14="http://schemas.microsoft.com/office/powerpoint/2010/main" val="23705909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Image 11"/>
          <p:cNvPicPr>
            <a:picLocks noChangeAspect="1"/>
          </p:cNvPicPr>
          <p:nvPr/>
        </p:nvPicPr>
        <p:blipFill>
          <a:blip r:embed="rId2"/>
          <a:stretch>
            <a:fillRect/>
          </a:stretch>
        </p:blipFill>
        <p:spPr>
          <a:xfrm>
            <a:off x="1909108" y="2017613"/>
            <a:ext cx="4067173" cy="3837498"/>
          </a:xfrm>
          <a:prstGeom prst="rect">
            <a:avLst/>
          </a:prstGeom>
        </p:spPr>
      </p:pic>
      <p:pic>
        <p:nvPicPr>
          <p:cNvPr id="14" name="Imag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pic>
        <p:nvPicPr>
          <p:cNvPr id="5" name="Image 4"/>
          <p:cNvPicPr>
            <a:picLocks noChangeAspect="1"/>
          </p:cNvPicPr>
          <p:nvPr/>
        </p:nvPicPr>
        <p:blipFill>
          <a:blip r:embed="rId4"/>
          <a:stretch>
            <a:fillRect/>
          </a:stretch>
        </p:blipFill>
        <p:spPr>
          <a:xfrm>
            <a:off x="7090756" y="947489"/>
            <a:ext cx="4670996" cy="5112489"/>
          </a:xfrm>
          <a:prstGeom prst="rect">
            <a:avLst/>
          </a:prstGeom>
        </p:spPr>
      </p:pic>
      <p:pic>
        <p:nvPicPr>
          <p:cNvPr id="8" name="Picture 4" descr="Flèche Arrondie Simple vers la gauche PNG transparents - Stick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0800000">
            <a:off x="6258905" y="3503733"/>
            <a:ext cx="880525" cy="665429"/>
          </a:xfrm>
          <a:prstGeom prst="rect">
            <a:avLst/>
          </a:prstGeom>
          <a:noFill/>
          <a:extLst>
            <a:ext uri="{909E8E84-426E-40DD-AFC4-6F175D3DCCD1}">
              <a14:hiddenFill xmlns:a14="http://schemas.microsoft.com/office/drawing/2010/main">
                <a:solidFill>
                  <a:srgbClr val="FFFFFF"/>
                </a:solidFill>
              </a14:hiddenFill>
            </a:ext>
          </a:extLst>
        </p:spPr>
      </p:pic>
      <p:sp>
        <p:nvSpPr>
          <p:cNvPr id="9" name="Titre 1"/>
          <p:cNvSpPr>
            <a:spLocks noGrp="1"/>
          </p:cNvSpPr>
          <p:nvPr/>
        </p:nvSpPr>
        <p:spPr>
          <a:xfrm>
            <a:off x="523810" y="237267"/>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800" dirty="0" smtClean="0">
                <a:solidFill>
                  <a:srgbClr val="ED6B65"/>
                </a:solidFill>
                <a:latin typeface="KyivType Sans2" panose="00000500000000000000" pitchFamily="50" charset="0"/>
              </a:rPr>
              <a:t>INSTALLATION</a:t>
            </a:r>
          </a:p>
          <a:p>
            <a:r>
              <a:rPr lang="fr-FR" sz="3800" dirty="0" smtClean="0">
                <a:solidFill>
                  <a:srgbClr val="ED6B65"/>
                </a:solidFill>
                <a:latin typeface="KyivType Sans2" panose="00000500000000000000" pitchFamily="50" charset="0"/>
              </a:rPr>
              <a:t>Of the </a:t>
            </a:r>
            <a:r>
              <a:rPr lang="fr-FR" sz="3800" dirty="0" err="1" smtClean="0">
                <a:solidFill>
                  <a:srgbClr val="ED6B65"/>
                </a:solidFill>
                <a:latin typeface="KyivType Sans2" panose="00000500000000000000" pitchFamily="50" charset="0"/>
              </a:rPr>
              <a:t>Decor</a:t>
            </a:r>
            <a:r>
              <a:rPr lang="fr-FR" sz="3800" dirty="0" smtClean="0">
                <a:solidFill>
                  <a:srgbClr val="ED6B65"/>
                </a:solidFill>
                <a:latin typeface="KyivType Sans2" panose="00000500000000000000" pitchFamily="50" charset="0"/>
              </a:rPr>
              <a:t> </a:t>
            </a:r>
            <a:r>
              <a:rPr lang="fr-FR" sz="3800" dirty="0">
                <a:solidFill>
                  <a:srgbClr val="ED6B65"/>
                </a:solidFill>
                <a:latin typeface="KyivType Sans2" panose="00000500000000000000" pitchFamily="50" charset="0"/>
              </a:rPr>
              <a:t>in the </a:t>
            </a:r>
            <a:r>
              <a:rPr lang="fr-FR" sz="3800" dirty="0" err="1" smtClean="0">
                <a:solidFill>
                  <a:srgbClr val="ED6B65"/>
                </a:solidFill>
                <a:latin typeface="KyivType Sans2" panose="00000500000000000000" pitchFamily="50" charset="0"/>
              </a:rPr>
              <a:t>showcase</a:t>
            </a:r>
            <a:endParaRPr lang="fr-FR" sz="3800" dirty="0">
              <a:solidFill>
                <a:srgbClr val="ED6B65"/>
              </a:solidFill>
              <a:latin typeface="KyivType Sans2" panose="00000500000000000000" pitchFamily="50" charset="0"/>
            </a:endParaRPr>
          </a:p>
        </p:txBody>
      </p:sp>
    </p:spTree>
    <p:extLst>
      <p:ext uri="{BB962C8B-B14F-4D97-AF65-F5344CB8AC3E}">
        <p14:creationId xmlns:p14="http://schemas.microsoft.com/office/powerpoint/2010/main" val="10032932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1697472" y="4024856"/>
            <a:ext cx="2678441" cy="1964911"/>
          </a:xfrm>
          <a:prstGeom prst="rect">
            <a:avLst/>
          </a:prstGeom>
        </p:spPr>
      </p:pic>
      <p:pic>
        <p:nvPicPr>
          <p:cNvPr id="2" name="Image 1"/>
          <p:cNvPicPr>
            <a:picLocks noChangeAspect="1"/>
          </p:cNvPicPr>
          <p:nvPr/>
        </p:nvPicPr>
        <p:blipFill>
          <a:blip r:embed="rId3"/>
          <a:stretch>
            <a:fillRect/>
          </a:stretch>
        </p:blipFill>
        <p:spPr>
          <a:xfrm>
            <a:off x="7137076" y="488777"/>
            <a:ext cx="2606041" cy="2344822"/>
          </a:xfrm>
          <a:prstGeom prst="rect">
            <a:avLst/>
          </a:prstGeom>
        </p:spPr>
      </p:pic>
      <p:pic>
        <p:nvPicPr>
          <p:cNvPr id="6" name="Image 5"/>
          <p:cNvPicPr>
            <a:picLocks noChangeAspect="1"/>
          </p:cNvPicPr>
          <p:nvPr/>
        </p:nvPicPr>
        <p:blipFill>
          <a:blip r:embed="rId4"/>
          <a:stretch>
            <a:fillRect/>
          </a:stretch>
        </p:blipFill>
        <p:spPr>
          <a:xfrm>
            <a:off x="9996478" y="1176523"/>
            <a:ext cx="1262793" cy="1397825"/>
          </a:xfrm>
          <a:prstGeom prst="rect">
            <a:avLst/>
          </a:prstGeom>
        </p:spPr>
      </p:pic>
      <p:pic>
        <p:nvPicPr>
          <p:cNvPr id="7" name="Image 6"/>
          <p:cNvPicPr>
            <a:picLocks noChangeAspect="1"/>
          </p:cNvPicPr>
          <p:nvPr/>
        </p:nvPicPr>
        <p:blipFill>
          <a:blip r:embed="rId5"/>
          <a:stretch>
            <a:fillRect/>
          </a:stretch>
        </p:blipFill>
        <p:spPr>
          <a:xfrm>
            <a:off x="682448" y="467116"/>
            <a:ext cx="2404545" cy="2440036"/>
          </a:xfrm>
          <a:prstGeom prst="rect">
            <a:avLst/>
          </a:prstGeom>
        </p:spPr>
      </p:pic>
      <p:sp>
        <p:nvSpPr>
          <p:cNvPr id="8" name="ZoneTexte 7"/>
          <p:cNvSpPr txBox="1"/>
          <p:nvPr/>
        </p:nvSpPr>
        <p:spPr>
          <a:xfrm>
            <a:off x="818182" y="2822985"/>
            <a:ext cx="2268811" cy="861774"/>
          </a:xfrm>
          <a:prstGeom prst="rect">
            <a:avLst/>
          </a:prstGeom>
          <a:noFill/>
        </p:spPr>
        <p:txBody>
          <a:bodyPr wrap="square" rtlCol="0">
            <a:spAutoFit/>
          </a:bodyPr>
          <a:lstStyle/>
          <a:p>
            <a:endParaRPr lang="en-US" sz="1000" dirty="0">
              <a:latin typeface="Roboto Mono" pitchFamily="2" charset="0"/>
              <a:ea typeface="Roboto Mono" pitchFamily="2" charset="0"/>
            </a:endParaRPr>
          </a:p>
          <a:p>
            <a:r>
              <a:rPr lang="en-US" sz="1000" dirty="0" smtClean="0">
                <a:latin typeface="Roboto Mono" pitchFamily="2" charset="0"/>
                <a:ea typeface="Roboto Mono" pitchFamily="2" charset="0"/>
              </a:rPr>
              <a:t>Hang the structure </a:t>
            </a:r>
            <a:r>
              <a:rPr lang="en-US" sz="1000" dirty="0">
                <a:latin typeface="Roboto Mono" pitchFamily="2" charset="0"/>
                <a:ea typeface="Roboto Mono" pitchFamily="2" charset="0"/>
              </a:rPr>
              <a:t>in your </a:t>
            </a:r>
            <a:r>
              <a:rPr lang="en-US" sz="1000" dirty="0" smtClean="0">
                <a:latin typeface="Roboto Mono" pitchFamily="2" charset="0"/>
                <a:ea typeface="Roboto Mono" pitchFamily="2" charset="0"/>
              </a:rPr>
              <a:t>showcase </a:t>
            </a:r>
            <a:r>
              <a:rPr lang="en-US" sz="1000" dirty="0">
                <a:latin typeface="Roboto Mono" pitchFamily="2" charset="0"/>
                <a:ea typeface="Roboto Mono" pitchFamily="2" charset="0"/>
              </a:rPr>
              <a:t>with </a:t>
            </a:r>
            <a:r>
              <a:rPr lang="en-US" sz="1000" dirty="0" smtClean="0">
                <a:latin typeface="Roboto Mono" pitchFamily="2" charset="0"/>
                <a:ea typeface="Roboto Mono" pitchFamily="2" charset="0"/>
              </a:rPr>
              <a:t>the </a:t>
            </a:r>
            <a:r>
              <a:rPr lang="en-US" sz="1000" dirty="0">
                <a:latin typeface="Roboto Mono" pitchFamily="2" charset="0"/>
                <a:ea typeface="Roboto Mono" pitchFamily="2" charset="0"/>
              </a:rPr>
              <a:t>usual supports (hooks, fishing line, etc.)</a:t>
            </a:r>
            <a:endParaRPr lang="fr-FR" sz="1000" dirty="0">
              <a:latin typeface="Roboto Mono" pitchFamily="2" charset="0"/>
              <a:ea typeface="Roboto Mono" pitchFamily="2" charset="0"/>
            </a:endParaRPr>
          </a:p>
        </p:txBody>
      </p:sp>
      <p:pic>
        <p:nvPicPr>
          <p:cNvPr id="9" name="Image 8"/>
          <p:cNvPicPr>
            <a:picLocks noChangeAspect="1"/>
          </p:cNvPicPr>
          <p:nvPr/>
        </p:nvPicPr>
        <p:blipFill>
          <a:blip r:embed="rId6"/>
          <a:stretch>
            <a:fillRect/>
          </a:stretch>
        </p:blipFill>
        <p:spPr>
          <a:xfrm>
            <a:off x="3721936" y="481100"/>
            <a:ext cx="2271642" cy="2424586"/>
          </a:xfrm>
          <a:prstGeom prst="rect">
            <a:avLst/>
          </a:prstGeom>
        </p:spPr>
      </p:pic>
      <p:sp>
        <p:nvSpPr>
          <p:cNvPr id="10" name="ZoneTexte 9"/>
          <p:cNvSpPr txBox="1"/>
          <p:nvPr/>
        </p:nvSpPr>
        <p:spPr>
          <a:xfrm>
            <a:off x="3948595" y="3008825"/>
            <a:ext cx="2511298" cy="861774"/>
          </a:xfrm>
          <a:prstGeom prst="rect">
            <a:avLst/>
          </a:prstGeom>
          <a:noFill/>
        </p:spPr>
        <p:txBody>
          <a:bodyPr wrap="square" rtlCol="0">
            <a:spAutoFit/>
          </a:bodyPr>
          <a:lstStyle/>
          <a:p>
            <a:r>
              <a:rPr lang="en-US" sz="1000" dirty="0">
                <a:latin typeface="Roboto Mono" pitchFamily="2" charset="0"/>
                <a:ea typeface="Roboto Mono" pitchFamily="2" charset="0"/>
              </a:rPr>
              <a:t>Then place the podiums or studs previously painted or covered in matt pink and place the Lotions and the poster on </a:t>
            </a:r>
            <a:r>
              <a:rPr lang="en-US" sz="1000" dirty="0" smtClean="0">
                <a:latin typeface="Roboto Mono" pitchFamily="2" charset="0"/>
                <a:ea typeface="Roboto Mono" pitchFamily="2" charset="0"/>
              </a:rPr>
              <a:t>top.</a:t>
            </a:r>
            <a:endParaRPr lang="fr-FR" sz="1000" dirty="0">
              <a:latin typeface="Roboto Mono" pitchFamily="2" charset="0"/>
              <a:ea typeface="Roboto Mono" pitchFamily="2" charset="0"/>
            </a:endParaRPr>
          </a:p>
        </p:txBody>
      </p:sp>
      <p:sp>
        <p:nvSpPr>
          <p:cNvPr id="12" name="ZoneTexte 11"/>
          <p:cNvSpPr txBox="1"/>
          <p:nvPr/>
        </p:nvSpPr>
        <p:spPr>
          <a:xfrm>
            <a:off x="6803870" y="3003779"/>
            <a:ext cx="5015045" cy="707886"/>
          </a:xfrm>
          <a:prstGeom prst="rect">
            <a:avLst/>
          </a:prstGeom>
          <a:noFill/>
        </p:spPr>
        <p:txBody>
          <a:bodyPr wrap="square" rtlCol="0">
            <a:spAutoFit/>
          </a:bodyPr>
          <a:lstStyle/>
          <a:p>
            <a:r>
              <a:rPr lang="en-US" sz="1000" dirty="0">
                <a:latin typeface="Roboto Mono" pitchFamily="2" charset="0"/>
                <a:ea typeface="Roboto Mono" pitchFamily="2" charset="0"/>
              </a:rPr>
              <a:t>Go out facing the </a:t>
            </a:r>
            <a:r>
              <a:rPr lang="en-US" sz="1000" dirty="0" smtClean="0">
                <a:latin typeface="Roboto Mono" pitchFamily="2" charset="0"/>
                <a:ea typeface="Roboto Mono" pitchFamily="2" charset="0"/>
              </a:rPr>
              <a:t>showcase, </a:t>
            </a:r>
            <a:r>
              <a:rPr lang="en-US" sz="1000" dirty="0">
                <a:latin typeface="Roboto Mono" pitchFamily="2" charset="0"/>
                <a:ea typeface="Roboto Mono" pitchFamily="2" charset="0"/>
              </a:rPr>
              <a:t>with a black POSCA marker, write directly on the window </a:t>
            </a:r>
            <a:r>
              <a:rPr lang="en-US" sz="1000" dirty="0" smtClean="0">
                <a:latin typeface="Roboto Mono" pitchFamily="2" charset="0"/>
                <a:ea typeface="Roboto Mono" pitchFamily="2" charset="0"/>
              </a:rPr>
              <a:t>(</a:t>
            </a:r>
            <a:r>
              <a:rPr lang="en-US" sz="1000" b="1" dirty="0" smtClean="0">
                <a:effectLst>
                  <a:outerShdw blurRad="38100" dist="38100" dir="2700000" algn="tl">
                    <a:srgbClr val="000000">
                      <a:alpha val="43137"/>
                    </a:srgbClr>
                  </a:outerShdw>
                </a:effectLst>
                <a:latin typeface="Roboto Mono" pitchFamily="2" charset="0"/>
                <a:ea typeface="Roboto Mono" pitchFamily="2" charset="0"/>
              </a:rPr>
              <a:t>OUTSIDE</a:t>
            </a:r>
            <a:r>
              <a:rPr lang="en-US" sz="1000" dirty="0" smtClean="0">
                <a:latin typeface="Roboto Mono" pitchFamily="2" charset="0"/>
                <a:ea typeface="Roboto Mono" pitchFamily="2" charset="0"/>
              </a:rPr>
              <a:t>) </a:t>
            </a:r>
            <a:r>
              <a:rPr lang="en-US" sz="1000" dirty="0">
                <a:latin typeface="Roboto Mono" pitchFamily="2" charset="0"/>
                <a:ea typeface="Roboto Mono" pitchFamily="2" charset="0"/>
              </a:rPr>
              <a:t>in handwritten letters the following text: </a:t>
            </a:r>
            <a:r>
              <a:rPr lang="en-US" sz="1000" dirty="0" smtClean="0">
                <a:latin typeface="Roboto Mono" pitchFamily="2" charset="0"/>
                <a:ea typeface="Roboto Mono" pitchFamily="2" charset="0"/>
              </a:rPr>
              <a:t>“An </a:t>
            </a:r>
            <a:r>
              <a:rPr lang="en-US" sz="1000" dirty="0">
                <a:latin typeface="Roboto Mono" pitchFamily="2" charset="0"/>
                <a:ea typeface="Roboto Mono" pitchFamily="2" charset="0"/>
              </a:rPr>
              <a:t>ode to nature </a:t>
            </a:r>
            <a:r>
              <a:rPr lang="en-US" sz="1000" dirty="0" smtClean="0">
                <a:latin typeface="Roboto Mono" pitchFamily="2" charset="0"/>
                <a:ea typeface="Roboto Mono" pitchFamily="2" charset="0"/>
              </a:rPr>
              <a:t>…”</a:t>
            </a:r>
            <a:endParaRPr lang="en-US" sz="1000" dirty="0">
              <a:latin typeface="Roboto Mono" pitchFamily="2" charset="0"/>
              <a:ea typeface="Roboto Mono" pitchFamily="2" charset="0"/>
            </a:endParaRPr>
          </a:p>
          <a:p>
            <a:r>
              <a:rPr lang="en-US" sz="1000" dirty="0">
                <a:latin typeface="Roboto Mono" pitchFamily="2" charset="0"/>
                <a:ea typeface="Roboto Mono" pitchFamily="2" charset="0"/>
              </a:rPr>
              <a:t>This </a:t>
            </a:r>
            <a:r>
              <a:rPr lang="en-US" sz="1000" dirty="0" smtClean="0">
                <a:latin typeface="Roboto Mono" pitchFamily="2" charset="0"/>
                <a:ea typeface="Roboto Mono" pitchFamily="2" charset="0"/>
              </a:rPr>
              <a:t>text must </a:t>
            </a:r>
            <a:r>
              <a:rPr lang="en-US" sz="1000" dirty="0">
                <a:latin typeface="Roboto Mono" pitchFamily="2" charset="0"/>
                <a:ea typeface="Roboto Mono" pitchFamily="2" charset="0"/>
              </a:rPr>
              <a:t>be </a:t>
            </a:r>
            <a:r>
              <a:rPr lang="en-US" sz="1000" dirty="0" smtClean="0">
                <a:latin typeface="Roboto Mono" pitchFamily="2" charset="0"/>
                <a:ea typeface="Roboto Mono" pitchFamily="2" charset="0"/>
              </a:rPr>
              <a:t>well </a:t>
            </a:r>
            <a:r>
              <a:rPr lang="en-US" sz="1000" dirty="0">
                <a:latin typeface="Roboto Mono" pitchFamily="2" charset="0"/>
                <a:ea typeface="Roboto Mono" pitchFamily="2" charset="0"/>
              </a:rPr>
              <a:t>centered in the vegetated structure.</a:t>
            </a:r>
            <a:endParaRPr lang="fr-FR" sz="1000" dirty="0">
              <a:latin typeface="Roboto Mono" pitchFamily="2" charset="0"/>
              <a:ea typeface="Roboto Mono" pitchFamily="2" charset="0"/>
            </a:endParaRPr>
          </a:p>
        </p:txBody>
      </p:sp>
      <p:sp>
        <p:nvSpPr>
          <p:cNvPr id="16" name="Rectangle 15"/>
          <p:cNvSpPr/>
          <p:nvPr/>
        </p:nvSpPr>
        <p:spPr>
          <a:xfrm rot="19872059">
            <a:off x="9826155" y="1360501"/>
            <a:ext cx="217374" cy="1202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ZoneTexte 16"/>
          <p:cNvSpPr txBox="1"/>
          <p:nvPr/>
        </p:nvSpPr>
        <p:spPr>
          <a:xfrm>
            <a:off x="285365" y="3095616"/>
            <a:ext cx="899352" cy="523220"/>
          </a:xfrm>
          <a:prstGeom prst="rect">
            <a:avLst/>
          </a:prstGeom>
          <a:noFill/>
        </p:spPr>
        <p:txBody>
          <a:bodyPr wrap="square" rtlCol="0">
            <a:spAutoFit/>
          </a:bodyPr>
          <a:lstStyle/>
          <a:p>
            <a:r>
              <a:rPr lang="fr-FR" sz="2800" dirty="0" smtClean="0">
                <a:solidFill>
                  <a:srgbClr val="E4B6AA"/>
                </a:solidFill>
                <a:latin typeface="Lucida Handwriting" panose="03010101010101010101" pitchFamily="66" charset="0"/>
                <a:ea typeface="Roboto" panose="020B0604020202020204" charset="0"/>
                <a:cs typeface="Arial" panose="020B0604020202020204" pitchFamily="34" charset="0"/>
              </a:rPr>
              <a:t>1/</a:t>
            </a:r>
            <a:endParaRPr lang="fr-FR" sz="2800" dirty="0">
              <a:solidFill>
                <a:srgbClr val="E4B6AA"/>
              </a:solidFill>
              <a:latin typeface="Lucida Handwriting" panose="03010101010101010101" pitchFamily="66" charset="0"/>
              <a:ea typeface="Roboto" panose="020B0604020202020204" charset="0"/>
              <a:cs typeface="Arial" panose="020B0604020202020204" pitchFamily="34" charset="0"/>
            </a:endParaRPr>
          </a:p>
        </p:txBody>
      </p:sp>
      <p:sp>
        <p:nvSpPr>
          <p:cNvPr id="18" name="ZoneTexte 17"/>
          <p:cNvSpPr txBox="1"/>
          <p:nvPr/>
        </p:nvSpPr>
        <p:spPr>
          <a:xfrm>
            <a:off x="3447566" y="2941431"/>
            <a:ext cx="899352" cy="523220"/>
          </a:xfrm>
          <a:prstGeom prst="rect">
            <a:avLst/>
          </a:prstGeom>
          <a:noFill/>
        </p:spPr>
        <p:txBody>
          <a:bodyPr wrap="square" rtlCol="0">
            <a:spAutoFit/>
          </a:bodyPr>
          <a:lstStyle/>
          <a:p>
            <a:r>
              <a:rPr lang="fr-FR" sz="2800" dirty="0" smtClean="0">
                <a:solidFill>
                  <a:srgbClr val="E4B6AA"/>
                </a:solidFill>
                <a:latin typeface="Lucida Handwriting" panose="03010101010101010101" pitchFamily="66" charset="0"/>
                <a:ea typeface="Roboto" panose="020B0604020202020204" charset="0"/>
                <a:cs typeface="Arial" panose="020B0604020202020204" pitchFamily="34" charset="0"/>
              </a:rPr>
              <a:t>2/</a:t>
            </a:r>
            <a:endParaRPr lang="fr-FR" sz="2800" dirty="0">
              <a:solidFill>
                <a:srgbClr val="E4B6AA"/>
              </a:solidFill>
              <a:latin typeface="Lucida Handwriting" panose="03010101010101010101" pitchFamily="66" charset="0"/>
              <a:ea typeface="Roboto" panose="020B0604020202020204" charset="0"/>
              <a:cs typeface="Arial" panose="020B0604020202020204" pitchFamily="34" charset="0"/>
            </a:endParaRPr>
          </a:p>
        </p:txBody>
      </p:sp>
      <p:sp>
        <p:nvSpPr>
          <p:cNvPr id="19" name="ZoneTexte 18"/>
          <p:cNvSpPr txBox="1"/>
          <p:nvPr/>
        </p:nvSpPr>
        <p:spPr>
          <a:xfrm>
            <a:off x="6354194" y="2924856"/>
            <a:ext cx="899352" cy="523220"/>
          </a:xfrm>
          <a:prstGeom prst="rect">
            <a:avLst/>
          </a:prstGeom>
          <a:noFill/>
        </p:spPr>
        <p:txBody>
          <a:bodyPr wrap="square" rtlCol="0">
            <a:spAutoFit/>
          </a:bodyPr>
          <a:lstStyle/>
          <a:p>
            <a:r>
              <a:rPr lang="fr-FR" sz="2800" dirty="0" smtClean="0">
                <a:solidFill>
                  <a:srgbClr val="E4B6AA"/>
                </a:solidFill>
                <a:latin typeface="Lucida Handwriting" panose="03010101010101010101" pitchFamily="66" charset="0"/>
                <a:ea typeface="Roboto" panose="020B0604020202020204" charset="0"/>
                <a:cs typeface="Arial" panose="020B0604020202020204" pitchFamily="34" charset="0"/>
              </a:rPr>
              <a:t>3/</a:t>
            </a:r>
            <a:endParaRPr lang="fr-FR" sz="2800" dirty="0">
              <a:solidFill>
                <a:srgbClr val="E4B6AA"/>
              </a:solidFill>
              <a:latin typeface="Lucida Handwriting" panose="03010101010101010101" pitchFamily="66" charset="0"/>
              <a:ea typeface="Roboto" panose="020B0604020202020204" charset="0"/>
              <a:cs typeface="Arial" panose="020B0604020202020204" pitchFamily="34" charset="0"/>
            </a:endParaRPr>
          </a:p>
        </p:txBody>
      </p:sp>
      <p:sp>
        <p:nvSpPr>
          <p:cNvPr id="20" name="ZoneTexte 19"/>
          <p:cNvSpPr txBox="1"/>
          <p:nvPr/>
        </p:nvSpPr>
        <p:spPr>
          <a:xfrm>
            <a:off x="1140309" y="6015251"/>
            <a:ext cx="899352" cy="523220"/>
          </a:xfrm>
          <a:prstGeom prst="rect">
            <a:avLst/>
          </a:prstGeom>
          <a:noFill/>
        </p:spPr>
        <p:txBody>
          <a:bodyPr wrap="square" rtlCol="0">
            <a:spAutoFit/>
          </a:bodyPr>
          <a:lstStyle/>
          <a:p>
            <a:r>
              <a:rPr lang="fr-FR" sz="2800" dirty="0" smtClean="0">
                <a:solidFill>
                  <a:srgbClr val="E4B6AA"/>
                </a:solidFill>
                <a:latin typeface="Lucida Handwriting" panose="03010101010101010101" pitchFamily="66" charset="0"/>
                <a:ea typeface="Roboto" panose="020B0604020202020204" charset="0"/>
                <a:cs typeface="Arial" panose="020B0604020202020204" pitchFamily="34" charset="0"/>
              </a:rPr>
              <a:t>4/</a:t>
            </a:r>
            <a:endParaRPr lang="fr-FR" sz="2800" dirty="0">
              <a:solidFill>
                <a:srgbClr val="E4B6AA"/>
              </a:solidFill>
              <a:latin typeface="Lucida Handwriting" panose="03010101010101010101" pitchFamily="66" charset="0"/>
              <a:ea typeface="Roboto" panose="020B0604020202020204" charset="0"/>
              <a:cs typeface="Arial" panose="020B0604020202020204" pitchFamily="34" charset="0"/>
            </a:endParaRPr>
          </a:p>
        </p:txBody>
      </p:sp>
      <p:sp>
        <p:nvSpPr>
          <p:cNvPr id="21" name="ZoneTexte 20"/>
          <p:cNvSpPr txBox="1"/>
          <p:nvPr/>
        </p:nvSpPr>
        <p:spPr>
          <a:xfrm>
            <a:off x="6804774" y="5103356"/>
            <a:ext cx="899352" cy="523220"/>
          </a:xfrm>
          <a:prstGeom prst="rect">
            <a:avLst/>
          </a:prstGeom>
          <a:noFill/>
        </p:spPr>
        <p:txBody>
          <a:bodyPr wrap="square" rtlCol="0">
            <a:spAutoFit/>
          </a:bodyPr>
          <a:lstStyle/>
          <a:p>
            <a:r>
              <a:rPr lang="fr-FR" sz="2800" dirty="0" smtClean="0">
                <a:solidFill>
                  <a:srgbClr val="E4B6AA"/>
                </a:solidFill>
                <a:latin typeface="Lucida Handwriting" panose="03010101010101010101" pitchFamily="66" charset="0"/>
                <a:ea typeface="Roboto" panose="020B0604020202020204" charset="0"/>
                <a:cs typeface="Arial" panose="020B0604020202020204" pitchFamily="34" charset="0"/>
              </a:rPr>
              <a:t>5/</a:t>
            </a:r>
            <a:endParaRPr lang="fr-FR" sz="2800" dirty="0">
              <a:solidFill>
                <a:srgbClr val="E4B6AA"/>
              </a:solidFill>
              <a:latin typeface="Lucida Handwriting" panose="03010101010101010101" pitchFamily="66" charset="0"/>
              <a:ea typeface="Roboto" panose="020B0604020202020204" charset="0"/>
              <a:cs typeface="Arial" panose="020B0604020202020204" pitchFamily="34" charset="0"/>
            </a:endParaRPr>
          </a:p>
        </p:txBody>
      </p:sp>
      <p:sp>
        <p:nvSpPr>
          <p:cNvPr id="27" name="ZoneTexte 26"/>
          <p:cNvSpPr txBox="1"/>
          <p:nvPr/>
        </p:nvSpPr>
        <p:spPr>
          <a:xfrm>
            <a:off x="4525813" y="4341395"/>
            <a:ext cx="1934080" cy="1015663"/>
          </a:xfrm>
          <a:prstGeom prst="rect">
            <a:avLst/>
          </a:prstGeom>
          <a:noFill/>
        </p:spPr>
        <p:txBody>
          <a:bodyPr wrap="square" rtlCol="0">
            <a:spAutoFit/>
          </a:bodyPr>
          <a:lstStyle/>
          <a:p>
            <a:endParaRPr lang="en-US" sz="1200" dirty="0">
              <a:solidFill>
                <a:srgbClr val="ED6B65"/>
              </a:solidFill>
              <a:latin typeface="Roboto Mono" pitchFamily="2" charset="0"/>
              <a:ea typeface="Roboto Mono" pitchFamily="2" charset="0"/>
            </a:endParaRPr>
          </a:p>
          <a:p>
            <a:r>
              <a:rPr lang="en-US" sz="1200" dirty="0">
                <a:solidFill>
                  <a:srgbClr val="ED6B65"/>
                </a:solidFill>
                <a:latin typeface="Roboto Mono" pitchFamily="2" charset="0"/>
                <a:ea typeface="Roboto Mono" pitchFamily="2" charset="0"/>
              </a:rPr>
              <a:t>Thanks to step 3,</a:t>
            </a:r>
          </a:p>
          <a:p>
            <a:r>
              <a:rPr lang="en-US" sz="1200" dirty="0">
                <a:solidFill>
                  <a:srgbClr val="ED6B65"/>
                </a:solidFill>
                <a:latin typeface="Roboto Mono" pitchFamily="2" charset="0"/>
                <a:ea typeface="Roboto Mono" pitchFamily="2" charset="0"/>
              </a:rPr>
              <a:t>Writing </a:t>
            </a:r>
            <a:r>
              <a:rPr lang="en-US" sz="1200" dirty="0" smtClean="0">
                <a:solidFill>
                  <a:srgbClr val="ED6B65"/>
                </a:solidFill>
                <a:latin typeface="Roboto Mono" pitchFamily="2" charset="0"/>
                <a:ea typeface="Roboto Mono" pitchFamily="2" charset="0"/>
              </a:rPr>
              <a:t>in reverse will </a:t>
            </a:r>
            <a:r>
              <a:rPr lang="en-US" sz="1200" dirty="0">
                <a:solidFill>
                  <a:srgbClr val="ED6B65"/>
                </a:solidFill>
                <a:latin typeface="Roboto Mono" pitchFamily="2" charset="0"/>
                <a:ea typeface="Roboto Mono" pitchFamily="2" charset="0"/>
              </a:rPr>
              <a:t>be child's play!</a:t>
            </a:r>
            <a:endParaRPr lang="fr-FR" sz="1200" dirty="0">
              <a:solidFill>
                <a:srgbClr val="ED6B65"/>
              </a:solidFill>
              <a:latin typeface="Roboto Mono" pitchFamily="2" charset="0"/>
              <a:ea typeface="Roboto Mono" pitchFamily="2" charset="0"/>
            </a:endParaRPr>
          </a:p>
        </p:txBody>
      </p:sp>
      <p:sp>
        <p:nvSpPr>
          <p:cNvPr id="28" name="ZoneTexte 27"/>
          <p:cNvSpPr txBox="1"/>
          <p:nvPr/>
        </p:nvSpPr>
        <p:spPr>
          <a:xfrm>
            <a:off x="1618611" y="6096268"/>
            <a:ext cx="3020172" cy="553998"/>
          </a:xfrm>
          <a:prstGeom prst="rect">
            <a:avLst/>
          </a:prstGeom>
          <a:noFill/>
        </p:spPr>
        <p:txBody>
          <a:bodyPr wrap="square" rtlCol="0">
            <a:spAutoFit/>
          </a:bodyPr>
          <a:lstStyle/>
          <a:p>
            <a:r>
              <a:rPr lang="en-US" sz="1000" dirty="0">
                <a:latin typeface="Roboto Mono" pitchFamily="2" charset="0"/>
                <a:ea typeface="Roboto Mono" pitchFamily="2" charset="0"/>
              </a:rPr>
              <a:t>Now stand inside the institute/spa and </a:t>
            </a:r>
            <a:r>
              <a:rPr lang="en-US" sz="1000" dirty="0" smtClean="0">
                <a:latin typeface="Roboto Mono" pitchFamily="2" charset="0"/>
                <a:ea typeface="Roboto Mono" pitchFamily="2" charset="0"/>
              </a:rPr>
              <a:t>rewrite in reverse on the </a:t>
            </a:r>
            <a:r>
              <a:rPr lang="en-US" sz="1000" dirty="0">
                <a:latin typeface="Roboto Mono" pitchFamily="2" charset="0"/>
                <a:ea typeface="Roboto Mono" pitchFamily="2" charset="0"/>
              </a:rPr>
              <a:t>text of step 3.</a:t>
            </a:r>
            <a:endParaRPr lang="fr-FR" sz="1000" dirty="0">
              <a:latin typeface="Roboto Mono" pitchFamily="2" charset="0"/>
              <a:ea typeface="Roboto Mono" pitchFamily="2" charset="0"/>
            </a:endParaRPr>
          </a:p>
        </p:txBody>
      </p:sp>
      <p:sp>
        <p:nvSpPr>
          <p:cNvPr id="29" name="ZoneTexte 28"/>
          <p:cNvSpPr txBox="1"/>
          <p:nvPr/>
        </p:nvSpPr>
        <p:spPr>
          <a:xfrm>
            <a:off x="7334889" y="5218227"/>
            <a:ext cx="2252378" cy="1169551"/>
          </a:xfrm>
          <a:prstGeom prst="rect">
            <a:avLst/>
          </a:prstGeom>
          <a:noFill/>
        </p:spPr>
        <p:txBody>
          <a:bodyPr wrap="square" rtlCol="0">
            <a:spAutoFit/>
          </a:bodyPr>
          <a:lstStyle/>
          <a:p>
            <a:r>
              <a:rPr lang="en-US" sz="1000" dirty="0">
                <a:latin typeface="Roboto Mono" pitchFamily="2" charset="0"/>
                <a:ea typeface="Roboto Mono" pitchFamily="2" charset="0"/>
              </a:rPr>
              <a:t>Quickly </a:t>
            </a:r>
            <a:r>
              <a:rPr lang="en-US" sz="1000" dirty="0" smtClean="0">
                <a:latin typeface="Roboto Mono" pitchFamily="2" charset="0"/>
                <a:ea typeface="Roboto Mono" pitchFamily="2" charset="0"/>
              </a:rPr>
              <a:t>wipe off the </a:t>
            </a:r>
            <a:r>
              <a:rPr lang="en-US" sz="1000" dirty="0">
                <a:latin typeface="Roboto Mono" pitchFamily="2" charset="0"/>
                <a:ea typeface="Roboto Mono" pitchFamily="2" charset="0"/>
              </a:rPr>
              <a:t>decoration on the </a:t>
            </a:r>
            <a:r>
              <a:rPr lang="en-US" sz="1000" b="1" dirty="0" smtClean="0">
                <a:effectLst>
                  <a:outerShdw blurRad="38100" dist="38100" dir="2700000" algn="tl">
                    <a:srgbClr val="000000">
                      <a:alpha val="43137"/>
                    </a:srgbClr>
                  </a:outerShdw>
                </a:effectLst>
                <a:latin typeface="Roboto Mono" pitchFamily="2" charset="0"/>
                <a:ea typeface="Roboto Mono" pitchFamily="2" charset="0"/>
              </a:rPr>
              <a:t>OUTSIDE </a:t>
            </a:r>
            <a:r>
              <a:rPr lang="en-US" sz="1000" dirty="0" smtClean="0">
                <a:latin typeface="Roboto Mono" pitchFamily="2" charset="0"/>
                <a:ea typeface="Roboto Mono" pitchFamily="2" charset="0"/>
              </a:rPr>
              <a:t>of the glass with </a:t>
            </a:r>
            <a:r>
              <a:rPr lang="en-US" sz="1000" dirty="0">
                <a:latin typeface="Roboto Mono" pitchFamily="2" charset="0"/>
                <a:ea typeface="Roboto Mono" pitchFamily="2" charset="0"/>
              </a:rPr>
              <a:t>a damp cloth.</a:t>
            </a:r>
          </a:p>
          <a:p>
            <a:r>
              <a:rPr lang="en-US" sz="1000" dirty="0">
                <a:latin typeface="Roboto Mono" pitchFamily="2" charset="0"/>
                <a:ea typeface="Roboto Mono" pitchFamily="2" charset="0"/>
              </a:rPr>
              <a:t>This step will reveal the decoration on the interior part of the glass.</a:t>
            </a:r>
            <a:endParaRPr lang="fr-FR" sz="1000" dirty="0">
              <a:latin typeface="Roboto Mono" pitchFamily="2" charset="0"/>
              <a:ea typeface="Roboto Mono" pitchFamily="2" charset="0"/>
            </a:endParaRPr>
          </a:p>
        </p:txBody>
      </p:sp>
      <p:pic>
        <p:nvPicPr>
          <p:cNvPr id="30" name="Image 29"/>
          <p:cNvPicPr>
            <a:picLocks noChangeAspect="1"/>
          </p:cNvPicPr>
          <p:nvPr/>
        </p:nvPicPr>
        <p:blipFill>
          <a:blip r:embed="rId7"/>
          <a:stretch>
            <a:fillRect/>
          </a:stretch>
        </p:blipFill>
        <p:spPr>
          <a:xfrm flipH="1">
            <a:off x="7674413" y="4099997"/>
            <a:ext cx="1035186" cy="1038776"/>
          </a:xfrm>
          <a:prstGeom prst="rect">
            <a:avLst/>
          </a:prstGeom>
        </p:spPr>
      </p:pic>
      <p:pic>
        <p:nvPicPr>
          <p:cNvPr id="38" name="Picture 4" descr="Flèche Arrondie Simple vers la gauche PNG transparents - Stick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8055491">
            <a:off x="9897166" y="1925140"/>
            <a:ext cx="448833" cy="4385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3555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6717711" y="2341875"/>
            <a:ext cx="4087562" cy="2891671"/>
          </a:xfrm>
          <a:prstGeom prst="rect">
            <a:avLst/>
          </a:prstGeom>
        </p:spPr>
      </p:pic>
      <p:sp>
        <p:nvSpPr>
          <p:cNvPr id="15" name="Rectangle 14"/>
          <p:cNvSpPr/>
          <p:nvPr/>
        </p:nvSpPr>
        <p:spPr>
          <a:xfrm>
            <a:off x="1387083" y="1247647"/>
            <a:ext cx="8481268" cy="430887"/>
          </a:xfrm>
          <a:prstGeom prst="rect">
            <a:avLst/>
          </a:prstGeom>
        </p:spPr>
        <p:txBody>
          <a:bodyPr wrap="square">
            <a:spAutoFit/>
          </a:bodyPr>
          <a:lstStyle/>
          <a:p>
            <a:r>
              <a:rPr lang="en-US" sz="1200" dirty="0">
                <a:solidFill>
                  <a:srgbClr val="ED6B65"/>
                </a:solidFill>
                <a:latin typeface="Roboto Mono" pitchFamily="2" charset="0"/>
                <a:ea typeface="Roboto Mono" pitchFamily="2" charset="0"/>
              </a:rPr>
              <a:t>For your convenience, we provide you with models of bees in different sizes to print</a:t>
            </a:r>
            <a:r>
              <a:rPr lang="en-US" sz="1200" dirty="0" smtClean="0">
                <a:solidFill>
                  <a:srgbClr val="ED6B65"/>
                </a:solidFill>
                <a:latin typeface="Roboto Mono" pitchFamily="2" charset="0"/>
                <a:ea typeface="Roboto Mono" pitchFamily="2" charset="0"/>
              </a:rPr>
              <a:t>.</a:t>
            </a:r>
          </a:p>
          <a:p>
            <a:r>
              <a:rPr lang="en-US" sz="1000" dirty="0">
                <a:solidFill>
                  <a:srgbClr val="ED6B65"/>
                </a:solidFill>
                <a:latin typeface="Roboto Mono" pitchFamily="2" charset="0"/>
                <a:ea typeface="Roboto Mono" pitchFamily="2" charset="0"/>
              </a:rPr>
              <a:t>(the dimensions of the bees are to be readjusted according to the size of your showcase)</a:t>
            </a:r>
            <a:endParaRPr lang="fr-FR" sz="1000" dirty="0">
              <a:solidFill>
                <a:srgbClr val="ED6B65"/>
              </a:solidFill>
              <a:latin typeface="Roboto Mono" pitchFamily="2" charset="0"/>
              <a:ea typeface="Roboto Mono" pitchFamily="2" charset="0"/>
            </a:endParaRPr>
          </a:p>
        </p:txBody>
      </p:sp>
      <p:pic>
        <p:nvPicPr>
          <p:cNvPr id="19" name="Image 18"/>
          <p:cNvPicPr>
            <a:picLocks noChangeAspect="1"/>
          </p:cNvPicPr>
          <p:nvPr/>
        </p:nvPicPr>
        <p:blipFill>
          <a:blip r:embed="rId3"/>
          <a:stretch>
            <a:fillRect/>
          </a:stretch>
        </p:blipFill>
        <p:spPr>
          <a:xfrm rot="18513853">
            <a:off x="4329193" y="2667199"/>
            <a:ext cx="1799602" cy="1274018"/>
          </a:xfrm>
          <a:prstGeom prst="rect">
            <a:avLst/>
          </a:prstGeom>
          <a:ln>
            <a:solidFill>
              <a:schemeClr val="bg2"/>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20" name="Image 19"/>
          <p:cNvPicPr>
            <a:picLocks noChangeAspect="1"/>
          </p:cNvPicPr>
          <p:nvPr/>
        </p:nvPicPr>
        <p:blipFill>
          <a:blip r:embed="rId4"/>
          <a:stretch>
            <a:fillRect/>
          </a:stretch>
        </p:blipFill>
        <p:spPr>
          <a:xfrm rot="16200000">
            <a:off x="2707510" y="2605158"/>
            <a:ext cx="1848346" cy="1312217"/>
          </a:xfrm>
          <a:prstGeom prst="rect">
            <a:avLst/>
          </a:prstGeom>
          <a:ln>
            <a:solidFill>
              <a:schemeClr val="bg2"/>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1" name="ZoneTexte 20"/>
          <p:cNvSpPr txBox="1"/>
          <p:nvPr/>
        </p:nvSpPr>
        <p:spPr>
          <a:xfrm>
            <a:off x="4143433" y="739186"/>
            <a:ext cx="3666837" cy="369332"/>
          </a:xfrm>
          <a:prstGeom prst="rect">
            <a:avLst/>
          </a:prstGeom>
          <a:noFill/>
        </p:spPr>
        <p:txBody>
          <a:bodyPr wrap="square" rtlCol="0">
            <a:spAutoFit/>
          </a:bodyPr>
          <a:lstStyle/>
          <a:p>
            <a:pPr algn="ctr"/>
            <a:r>
              <a:rPr lang="fr-FR" dirty="0">
                <a:solidFill>
                  <a:srgbClr val="ED6B65"/>
                </a:solidFill>
              </a:rPr>
              <a:t>BEE </a:t>
            </a:r>
            <a:r>
              <a:rPr lang="fr-FR" dirty="0" smtClean="0">
                <a:solidFill>
                  <a:srgbClr val="ED6B65"/>
                </a:solidFill>
              </a:rPr>
              <a:t>TEMPLATES </a:t>
            </a:r>
            <a:r>
              <a:rPr lang="fr-FR" dirty="0">
                <a:solidFill>
                  <a:srgbClr val="ED6B65"/>
                </a:solidFill>
              </a:rPr>
              <a:t>AVAILABLE</a:t>
            </a:r>
          </a:p>
        </p:txBody>
      </p:sp>
      <p:pic>
        <p:nvPicPr>
          <p:cNvPr id="22" name="Image 21"/>
          <p:cNvPicPr>
            <a:picLocks noChangeAspect="1"/>
          </p:cNvPicPr>
          <p:nvPr/>
        </p:nvPicPr>
        <p:blipFill>
          <a:blip r:embed="rId5"/>
          <a:stretch>
            <a:fillRect/>
          </a:stretch>
        </p:blipFill>
        <p:spPr>
          <a:xfrm>
            <a:off x="963383" y="2386997"/>
            <a:ext cx="1747872" cy="2429666"/>
          </a:xfrm>
          <a:prstGeom prst="rect">
            <a:avLst/>
          </a:prstGeom>
        </p:spPr>
      </p:pic>
      <p:sp>
        <p:nvSpPr>
          <p:cNvPr id="23" name="Rectangle 22"/>
          <p:cNvSpPr/>
          <p:nvPr/>
        </p:nvSpPr>
        <p:spPr>
          <a:xfrm>
            <a:off x="1197034" y="1173094"/>
            <a:ext cx="8861366" cy="637562"/>
          </a:xfrm>
          <a:prstGeom prst="rect">
            <a:avLst/>
          </a:prstGeom>
          <a:noFill/>
          <a:ln>
            <a:solidFill>
              <a:srgbClr val="ED6B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ZoneTexte 23"/>
          <p:cNvSpPr txBox="1"/>
          <p:nvPr/>
        </p:nvSpPr>
        <p:spPr>
          <a:xfrm>
            <a:off x="1197034" y="5626428"/>
            <a:ext cx="8749723" cy="707886"/>
          </a:xfrm>
          <a:prstGeom prst="rect">
            <a:avLst/>
          </a:prstGeom>
          <a:noFill/>
        </p:spPr>
        <p:txBody>
          <a:bodyPr wrap="square" rtlCol="0">
            <a:spAutoFit/>
          </a:bodyPr>
          <a:lstStyle/>
          <a:p>
            <a:r>
              <a:rPr lang="en-US" sz="1000" dirty="0">
                <a:latin typeface="Roboto Mono" pitchFamily="2" charset="0"/>
                <a:ea typeface="Roboto Mono" pitchFamily="2" charset="0"/>
              </a:rPr>
              <a:t>Depending on the size of your showcase, draw 3 to 6 bees </a:t>
            </a:r>
            <a:r>
              <a:rPr lang="en-US" sz="1000" dirty="0" smtClean="0">
                <a:latin typeface="Roboto Mono" pitchFamily="2" charset="0"/>
                <a:ea typeface="Roboto Mono" pitchFamily="2" charset="0"/>
              </a:rPr>
              <a:t>(</a:t>
            </a:r>
            <a:r>
              <a:rPr lang="en-US" sz="1000" dirty="0">
                <a:latin typeface="Roboto Mono" pitchFamily="2" charset="0"/>
                <a:ea typeface="Roboto Mono" pitchFamily="2" charset="0"/>
              </a:rPr>
              <a:t>ideally in 2 to 3 different sizes) using the templates provided.</a:t>
            </a:r>
          </a:p>
          <a:p>
            <a:r>
              <a:rPr lang="en-US" sz="1000" dirty="0">
                <a:latin typeface="Roboto Mono" pitchFamily="2" charset="0"/>
                <a:ea typeface="Roboto Mono" pitchFamily="2" charset="0"/>
              </a:rPr>
              <a:t>Tape the sheets of bee </a:t>
            </a:r>
            <a:r>
              <a:rPr lang="en-US" sz="1000" dirty="0" smtClean="0">
                <a:latin typeface="Roboto Mono" pitchFamily="2" charset="0"/>
                <a:ea typeface="Roboto Mono" pitchFamily="2" charset="0"/>
              </a:rPr>
              <a:t>template </a:t>
            </a:r>
            <a:r>
              <a:rPr lang="en-US" sz="1000" dirty="0">
                <a:latin typeface="Roboto Mono" pitchFamily="2" charset="0"/>
                <a:ea typeface="Roboto Mono" pitchFamily="2" charset="0"/>
              </a:rPr>
              <a:t>to the </a:t>
            </a:r>
            <a:r>
              <a:rPr lang="en-US" sz="1000" b="1" dirty="0" smtClean="0">
                <a:effectLst>
                  <a:outerShdw blurRad="38100" dist="38100" dir="2700000" algn="tl">
                    <a:srgbClr val="000000">
                      <a:alpha val="43137"/>
                    </a:srgbClr>
                  </a:outerShdw>
                </a:effectLst>
                <a:latin typeface="Roboto Mono" pitchFamily="2" charset="0"/>
                <a:ea typeface="Roboto Mono" pitchFamily="2" charset="0"/>
              </a:rPr>
              <a:t>OUTSIDE</a:t>
            </a:r>
            <a:r>
              <a:rPr lang="en-US" sz="1000" dirty="0" smtClean="0">
                <a:latin typeface="Roboto Mono" pitchFamily="2" charset="0"/>
                <a:ea typeface="Roboto Mono" pitchFamily="2" charset="0"/>
              </a:rPr>
              <a:t> </a:t>
            </a:r>
            <a:r>
              <a:rPr lang="en-US" sz="1000" dirty="0">
                <a:latin typeface="Roboto Mono" pitchFamily="2" charset="0"/>
                <a:ea typeface="Roboto Mono" pitchFamily="2" charset="0"/>
              </a:rPr>
              <a:t>of the glass and </a:t>
            </a:r>
            <a:r>
              <a:rPr lang="en-US" sz="1000" dirty="0" smtClean="0">
                <a:latin typeface="Roboto Mono" pitchFamily="2" charset="0"/>
                <a:ea typeface="Roboto Mono" pitchFamily="2" charset="0"/>
              </a:rPr>
              <a:t>overlay </a:t>
            </a:r>
            <a:r>
              <a:rPr lang="en-US" sz="1000" dirty="0">
                <a:latin typeface="Roboto Mono" pitchFamily="2" charset="0"/>
                <a:ea typeface="Roboto Mono" pitchFamily="2" charset="0"/>
              </a:rPr>
              <a:t>the </a:t>
            </a:r>
            <a:r>
              <a:rPr lang="en-US" sz="1000" dirty="0" smtClean="0">
                <a:latin typeface="Roboto Mono" pitchFamily="2" charset="0"/>
                <a:ea typeface="Roboto Mono" pitchFamily="2" charset="0"/>
              </a:rPr>
              <a:t>designs on the </a:t>
            </a:r>
            <a:r>
              <a:rPr lang="en-US" sz="1000" b="1" dirty="0" smtClean="0">
                <a:effectLst>
                  <a:outerShdw blurRad="38100" dist="38100" dir="2700000" algn="tl">
                    <a:srgbClr val="000000">
                      <a:alpha val="43137"/>
                    </a:srgbClr>
                  </a:outerShdw>
                </a:effectLst>
                <a:latin typeface="Roboto Mono" pitchFamily="2" charset="0"/>
                <a:ea typeface="Roboto Mono" pitchFamily="2" charset="0"/>
              </a:rPr>
              <a:t>INSIDE</a:t>
            </a:r>
            <a:r>
              <a:rPr lang="en-US" sz="1000" dirty="0" smtClean="0">
                <a:latin typeface="Roboto Mono" pitchFamily="2" charset="0"/>
                <a:ea typeface="Roboto Mono" pitchFamily="2" charset="0"/>
              </a:rPr>
              <a:t> </a:t>
            </a:r>
            <a:r>
              <a:rPr lang="en-US" sz="1000" dirty="0">
                <a:latin typeface="Roboto Mono" pitchFamily="2" charset="0"/>
                <a:ea typeface="Roboto Mono" pitchFamily="2" charset="0"/>
              </a:rPr>
              <a:t>with POSCA markers. Then remove the </a:t>
            </a:r>
            <a:r>
              <a:rPr lang="en-US" sz="1000" dirty="0" smtClean="0">
                <a:latin typeface="Roboto Mono" pitchFamily="2" charset="0"/>
                <a:ea typeface="Roboto Mono" pitchFamily="2" charset="0"/>
              </a:rPr>
              <a:t>template sheets.</a:t>
            </a:r>
            <a:endParaRPr lang="fr-FR" sz="1000" dirty="0" smtClean="0">
              <a:latin typeface="Roboto Mono" pitchFamily="2" charset="0"/>
              <a:ea typeface="Roboto Mono" pitchFamily="2" charset="0"/>
            </a:endParaRPr>
          </a:p>
        </p:txBody>
      </p:sp>
      <p:pic>
        <p:nvPicPr>
          <p:cNvPr id="26" name="Image 25"/>
          <p:cNvPicPr>
            <a:picLocks noChangeAspect="1"/>
          </p:cNvPicPr>
          <p:nvPr/>
        </p:nvPicPr>
        <p:blipFill>
          <a:blip r:embed="rId6"/>
          <a:stretch>
            <a:fillRect/>
          </a:stretch>
        </p:blipFill>
        <p:spPr>
          <a:xfrm>
            <a:off x="2975574" y="4442896"/>
            <a:ext cx="997910" cy="1104617"/>
          </a:xfrm>
          <a:prstGeom prst="rect">
            <a:avLst/>
          </a:prstGeom>
        </p:spPr>
      </p:pic>
      <p:sp>
        <p:nvSpPr>
          <p:cNvPr id="27" name="ZoneTexte 26"/>
          <p:cNvSpPr txBox="1"/>
          <p:nvPr/>
        </p:nvSpPr>
        <p:spPr>
          <a:xfrm>
            <a:off x="655129" y="5623937"/>
            <a:ext cx="899352" cy="523220"/>
          </a:xfrm>
          <a:prstGeom prst="rect">
            <a:avLst/>
          </a:prstGeom>
          <a:noFill/>
        </p:spPr>
        <p:txBody>
          <a:bodyPr wrap="square" rtlCol="0">
            <a:spAutoFit/>
          </a:bodyPr>
          <a:lstStyle/>
          <a:p>
            <a:r>
              <a:rPr lang="fr-FR" sz="2800" dirty="0" smtClean="0">
                <a:solidFill>
                  <a:srgbClr val="E4B6AA"/>
                </a:solidFill>
                <a:latin typeface="Lucida Handwriting" panose="03010101010101010101" pitchFamily="66" charset="0"/>
                <a:ea typeface="Roboto" panose="020B0604020202020204" charset="0"/>
                <a:cs typeface="Arial" panose="020B0604020202020204" pitchFamily="34" charset="0"/>
              </a:rPr>
              <a:t>6/</a:t>
            </a:r>
            <a:endParaRPr lang="fr-FR" sz="2800" dirty="0">
              <a:solidFill>
                <a:srgbClr val="E4B6AA"/>
              </a:solidFill>
              <a:latin typeface="Lucida Handwriting" panose="03010101010101010101" pitchFamily="66" charset="0"/>
              <a:ea typeface="Roboto" panose="020B0604020202020204" charset="0"/>
              <a:cs typeface="Arial" panose="020B0604020202020204" pitchFamily="34" charset="0"/>
            </a:endParaRPr>
          </a:p>
        </p:txBody>
      </p:sp>
      <p:pic>
        <p:nvPicPr>
          <p:cNvPr id="28" name="Image 27"/>
          <p:cNvPicPr>
            <a:picLocks noChangeAspect="1"/>
          </p:cNvPicPr>
          <p:nvPr/>
        </p:nvPicPr>
        <p:blipFill>
          <a:blip r:embed="rId3"/>
          <a:stretch>
            <a:fillRect/>
          </a:stretch>
        </p:blipFill>
        <p:spPr>
          <a:xfrm rot="16513428">
            <a:off x="4695454" y="3630476"/>
            <a:ext cx="1799602" cy="1274018"/>
          </a:xfrm>
          <a:prstGeom prst="rect">
            <a:avLst/>
          </a:prstGeom>
          <a:ln>
            <a:solidFill>
              <a:schemeClr val="bg2"/>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extLst>
      <p:ext uri="{BB962C8B-B14F-4D97-AF65-F5344CB8AC3E}">
        <p14:creationId xmlns:p14="http://schemas.microsoft.com/office/powerpoint/2010/main" val="37410575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2249606" y="1495006"/>
            <a:ext cx="7411676" cy="5362994"/>
          </a:xfrm>
          <a:prstGeom prst="rect">
            <a:avLst/>
          </a:prstGeom>
        </p:spPr>
      </p:pic>
      <p:pic>
        <p:nvPicPr>
          <p:cNvPr id="7" name="Imag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51137" y="6199894"/>
            <a:ext cx="525351" cy="453159"/>
          </a:xfrm>
          <a:prstGeom prst="rect">
            <a:avLst/>
          </a:prstGeom>
        </p:spPr>
      </p:pic>
      <p:sp>
        <p:nvSpPr>
          <p:cNvPr id="8" name="Titre 1"/>
          <p:cNvSpPr>
            <a:spLocks noGrp="1"/>
          </p:cNvSpPr>
          <p:nvPr/>
        </p:nvSpPr>
        <p:spPr>
          <a:xfrm>
            <a:off x="1766391" y="19411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800" dirty="0" smtClean="0">
                <a:latin typeface="KyivType Sans2" panose="00000500000000000000" pitchFamily="50" charset="0"/>
              </a:rPr>
              <a:t>3D</a:t>
            </a:r>
          </a:p>
          <a:p>
            <a:r>
              <a:rPr lang="fr-FR" sz="3800" dirty="0" err="1">
                <a:latin typeface="KyivType Sans2" panose="00000500000000000000" pitchFamily="50" charset="0"/>
              </a:rPr>
              <a:t>Showcase</a:t>
            </a:r>
            <a:r>
              <a:rPr lang="fr-FR" sz="3800" dirty="0">
                <a:latin typeface="KyivType Sans2" panose="00000500000000000000" pitchFamily="50" charset="0"/>
              </a:rPr>
              <a:t> </a:t>
            </a:r>
            <a:r>
              <a:rPr lang="fr-FR" sz="3800" dirty="0" err="1">
                <a:latin typeface="KyivType Sans2" panose="00000500000000000000" pitchFamily="50" charset="0"/>
              </a:rPr>
              <a:t>scenography</a:t>
            </a:r>
            <a:endParaRPr lang="fr-FR" sz="3800" dirty="0">
              <a:latin typeface="KyivType Sans2" panose="00000500000000000000" pitchFamily="50" charset="0"/>
            </a:endParaRPr>
          </a:p>
        </p:txBody>
      </p:sp>
      <p:sp>
        <p:nvSpPr>
          <p:cNvPr id="9" name="Rectangle 8"/>
          <p:cNvSpPr/>
          <p:nvPr/>
        </p:nvSpPr>
        <p:spPr>
          <a:xfrm>
            <a:off x="416670" y="-170481"/>
            <a:ext cx="1111623" cy="2185260"/>
          </a:xfrm>
          <a:prstGeom prst="rect">
            <a:avLst/>
          </a:prstGeom>
          <a:solidFill>
            <a:srgbClr val="FCDF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454563"/>
              </a:solidFill>
              <a:effectLst/>
              <a:uLnTx/>
              <a:uFillTx/>
              <a:latin typeface="Roboto Light"/>
              <a:ea typeface="+mn-ea"/>
              <a:cs typeface="+mn-cs"/>
            </a:endParaRPr>
          </a:p>
        </p:txBody>
      </p:sp>
      <p:sp>
        <p:nvSpPr>
          <p:cNvPr id="10" name="ZoneTexte 9"/>
          <p:cNvSpPr txBox="1"/>
          <p:nvPr/>
        </p:nvSpPr>
        <p:spPr>
          <a:xfrm>
            <a:off x="654768" y="752457"/>
            <a:ext cx="1472339" cy="1200329"/>
          </a:xfrm>
          <a:prstGeom prst="rect">
            <a:avLst/>
          </a:prstGeom>
          <a:noFill/>
        </p:spPr>
        <p:txBody>
          <a:bodyPr wrap="square" rtlCol="0">
            <a:spAutoFit/>
          </a:bodyPr>
          <a:lstStyle/>
          <a:p>
            <a:r>
              <a:rPr lang="fr-FR" sz="7200" b="1" dirty="0" smtClean="0">
                <a:solidFill>
                  <a:prstClr val="black"/>
                </a:solidFill>
                <a:latin typeface="Roboto Light"/>
              </a:rPr>
              <a:t>1</a:t>
            </a:r>
            <a:endParaRPr lang="fr-FR" sz="7200" b="1" dirty="0">
              <a:solidFill>
                <a:prstClr val="black"/>
              </a:solidFill>
              <a:latin typeface="Roboto Light"/>
            </a:endParaRPr>
          </a:p>
        </p:txBody>
      </p:sp>
      <p:sp>
        <p:nvSpPr>
          <p:cNvPr id="14" name="ZoneTexte 13"/>
          <p:cNvSpPr txBox="1"/>
          <p:nvPr/>
        </p:nvSpPr>
        <p:spPr>
          <a:xfrm>
            <a:off x="10142842" y="3613971"/>
            <a:ext cx="1934080" cy="523220"/>
          </a:xfrm>
          <a:prstGeom prst="rect">
            <a:avLst/>
          </a:prstGeom>
          <a:noFill/>
        </p:spPr>
        <p:txBody>
          <a:bodyPr wrap="square" rtlCol="0">
            <a:spAutoFit/>
          </a:bodyPr>
          <a:lstStyle/>
          <a:p>
            <a:r>
              <a:rPr lang="fr-FR" sz="1400" dirty="0">
                <a:solidFill>
                  <a:srgbClr val="ED6B65"/>
                </a:solidFill>
                <a:latin typeface="Lucida Handwriting" panose="03010101010101010101" pitchFamily="66" charset="0"/>
                <a:ea typeface="Roboto Mono" pitchFamily="2" charset="0"/>
              </a:rPr>
              <a:t>Admire</a:t>
            </a:r>
          </a:p>
          <a:p>
            <a:r>
              <a:rPr lang="fr-FR" sz="1400" dirty="0" err="1">
                <a:solidFill>
                  <a:srgbClr val="ED6B65"/>
                </a:solidFill>
                <a:latin typeface="Lucida Handwriting" panose="03010101010101010101" pitchFamily="66" charset="0"/>
                <a:ea typeface="Roboto Mono" pitchFamily="2" charset="0"/>
              </a:rPr>
              <a:t>your</a:t>
            </a:r>
            <a:r>
              <a:rPr lang="fr-FR" sz="1400" dirty="0">
                <a:solidFill>
                  <a:srgbClr val="ED6B65"/>
                </a:solidFill>
                <a:latin typeface="Lucida Handwriting" panose="03010101010101010101" pitchFamily="66" charset="0"/>
                <a:ea typeface="Roboto Mono" pitchFamily="2" charset="0"/>
              </a:rPr>
              <a:t> </a:t>
            </a:r>
            <a:r>
              <a:rPr lang="fr-FR" sz="1400" dirty="0" err="1">
                <a:solidFill>
                  <a:srgbClr val="ED6B65"/>
                </a:solidFill>
                <a:latin typeface="Lucida Handwriting" panose="03010101010101010101" pitchFamily="66" charset="0"/>
                <a:ea typeface="Roboto Mono" pitchFamily="2" charset="0"/>
              </a:rPr>
              <a:t>result</a:t>
            </a:r>
            <a:r>
              <a:rPr lang="fr-FR" sz="1400" dirty="0">
                <a:solidFill>
                  <a:srgbClr val="ED6B65"/>
                </a:solidFill>
                <a:latin typeface="Lucida Handwriting" panose="03010101010101010101" pitchFamily="66" charset="0"/>
                <a:ea typeface="Roboto Mono" pitchFamily="2" charset="0"/>
              </a:rPr>
              <a:t>!</a:t>
            </a:r>
          </a:p>
        </p:txBody>
      </p:sp>
    </p:spTree>
    <p:extLst>
      <p:ext uri="{BB962C8B-B14F-4D97-AF65-F5344CB8AC3E}">
        <p14:creationId xmlns:p14="http://schemas.microsoft.com/office/powerpoint/2010/main" val="20071940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3161655" y="1127484"/>
            <a:ext cx="5201105" cy="4835859"/>
          </a:xfrm>
          <a:prstGeom prst="rect">
            <a:avLst/>
          </a:prstGeom>
        </p:spPr>
      </p:pic>
      <p:sp>
        <p:nvSpPr>
          <p:cNvPr id="2" name="Titre 1"/>
          <p:cNvSpPr>
            <a:spLocks noGrp="1"/>
          </p:cNvSpPr>
          <p:nvPr>
            <p:ph type="title"/>
          </p:nvPr>
        </p:nvSpPr>
        <p:spPr>
          <a:xfrm>
            <a:off x="800876" y="173346"/>
            <a:ext cx="10515600" cy="1325563"/>
          </a:xfrm>
        </p:spPr>
        <p:txBody>
          <a:bodyPr/>
          <a:lstStyle/>
          <a:p>
            <a:r>
              <a:rPr lang="fr-FR" dirty="0">
                <a:solidFill>
                  <a:schemeClr val="tx1"/>
                </a:solidFill>
              </a:rPr>
              <a:t>The </a:t>
            </a:r>
            <a:r>
              <a:rPr lang="fr-FR" dirty="0" err="1">
                <a:solidFill>
                  <a:schemeClr val="tx1"/>
                </a:solidFill>
              </a:rPr>
              <a:t>scenography</a:t>
            </a:r>
            <a:r>
              <a:rPr lang="fr-FR" dirty="0">
                <a:solidFill>
                  <a:schemeClr val="tx1"/>
                </a:solidFill>
              </a:rPr>
              <a:t>, in </a:t>
            </a:r>
            <a:r>
              <a:rPr lang="fr-FR" dirty="0" err="1">
                <a:solidFill>
                  <a:schemeClr val="tx1"/>
                </a:solidFill>
              </a:rPr>
              <a:t>detail</a:t>
            </a:r>
            <a:r>
              <a:rPr lang="fr-FR" dirty="0">
                <a:solidFill>
                  <a:schemeClr val="tx1"/>
                </a:solidFill>
              </a:rPr>
              <a:t> ...</a:t>
            </a:r>
            <a:r>
              <a:rPr lang="fr-FR" dirty="0" smtClean="0"/>
              <a:t/>
            </a:r>
            <a:br>
              <a:rPr lang="fr-FR" dirty="0" smtClean="0"/>
            </a:br>
            <a:endParaRPr lang="fr-FR" sz="3600" dirty="0">
              <a:solidFill>
                <a:srgbClr val="FCC496"/>
              </a:solidFill>
            </a:endParaRPr>
          </a:p>
        </p:txBody>
      </p:sp>
      <p:sp>
        <p:nvSpPr>
          <p:cNvPr id="4" name="Forme libre 3"/>
          <p:cNvSpPr/>
          <p:nvPr/>
        </p:nvSpPr>
        <p:spPr>
          <a:xfrm rot="20826474">
            <a:off x="2662472" y="1656415"/>
            <a:ext cx="2186518" cy="1415354"/>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Forme libre 21"/>
          <p:cNvSpPr/>
          <p:nvPr/>
        </p:nvSpPr>
        <p:spPr>
          <a:xfrm flipV="1">
            <a:off x="3599411" y="5043682"/>
            <a:ext cx="1541323" cy="919661"/>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Forme libre 22"/>
          <p:cNvSpPr/>
          <p:nvPr/>
        </p:nvSpPr>
        <p:spPr>
          <a:xfrm flipV="1">
            <a:off x="2773106" y="4788130"/>
            <a:ext cx="543672" cy="246170"/>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Forme libre 26"/>
          <p:cNvSpPr/>
          <p:nvPr/>
        </p:nvSpPr>
        <p:spPr>
          <a:xfrm rot="10800000">
            <a:off x="6483925" y="3229678"/>
            <a:ext cx="2198074" cy="200158"/>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Forme libre 27"/>
          <p:cNvSpPr/>
          <p:nvPr/>
        </p:nvSpPr>
        <p:spPr>
          <a:xfrm rot="10800000" flipH="1">
            <a:off x="3708604" y="5718061"/>
            <a:ext cx="2895627" cy="353386"/>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6" name="ZoneTexte 25"/>
          <p:cNvSpPr txBox="1"/>
          <p:nvPr/>
        </p:nvSpPr>
        <p:spPr>
          <a:xfrm>
            <a:off x="8719785" y="3916808"/>
            <a:ext cx="2796513" cy="276999"/>
          </a:xfrm>
          <a:prstGeom prst="rect">
            <a:avLst/>
          </a:prstGeom>
          <a:noFill/>
        </p:spPr>
        <p:txBody>
          <a:bodyPr wrap="square" rtlCol="0">
            <a:spAutoFit/>
          </a:bodyPr>
          <a:lstStyle/>
          <a:p>
            <a:r>
              <a:rPr lang="en-US" sz="1200" dirty="0" smtClean="0">
                <a:latin typeface="Roboto Mono Light" charset="0"/>
                <a:ea typeface="Roboto Mono Light" charset="0"/>
              </a:rPr>
              <a:t>A4 </a:t>
            </a:r>
            <a:r>
              <a:rPr lang="en-US" sz="1200" dirty="0" err="1" smtClean="0">
                <a:latin typeface="Roboto Mono Light" charset="0"/>
                <a:ea typeface="Roboto Mono Light" charset="0"/>
              </a:rPr>
              <a:t>posterette</a:t>
            </a:r>
            <a:endParaRPr lang="fr-FR" sz="1200" dirty="0">
              <a:latin typeface="Roboto Mono Light" charset="0"/>
              <a:ea typeface="Roboto Mono Light" charset="0"/>
            </a:endParaRPr>
          </a:p>
        </p:txBody>
      </p:sp>
      <p:sp>
        <p:nvSpPr>
          <p:cNvPr id="30" name="ZoneTexte 29"/>
          <p:cNvSpPr txBox="1"/>
          <p:nvPr/>
        </p:nvSpPr>
        <p:spPr>
          <a:xfrm>
            <a:off x="1299958" y="1977701"/>
            <a:ext cx="2796513" cy="646331"/>
          </a:xfrm>
          <a:prstGeom prst="rect">
            <a:avLst/>
          </a:prstGeom>
          <a:noFill/>
        </p:spPr>
        <p:txBody>
          <a:bodyPr wrap="square" rtlCol="0">
            <a:spAutoFit/>
          </a:bodyPr>
          <a:lstStyle/>
          <a:p>
            <a:pPr algn="ctr"/>
            <a:r>
              <a:rPr lang="en-US" sz="1200" dirty="0">
                <a:latin typeface="Roboto Mono Light" charset="0"/>
                <a:ea typeface="Roboto Mono Light" charset="0"/>
              </a:rPr>
              <a:t>Suspended vegetated </a:t>
            </a:r>
            <a:endParaRPr lang="en-US" sz="1200" dirty="0" smtClean="0">
              <a:latin typeface="Roboto Mono Light" charset="0"/>
              <a:ea typeface="Roboto Mono Light" charset="0"/>
            </a:endParaRPr>
          </a:p>
          <a:p>
            <a:pPr algn="ctr"/>
            <a:r>
              <a:rPr lang="en-US" sz="1200" dirty="0" smtClean="0">
                <a:latin typeface="Roboto Mono Light" charset="0"/>
                <a:ea typeface="Roboto Mono Light" charset="0"/>
              </a:rPr>
              <a:t>bottle-shaped </a:t>
            </a:r>
            <a:r>
              <a:rPr lang="en-US" sz="1200" dirty="0">
                <a:latin typeface="Roboto Mono Light" charset="0"/>
                <a:ea typeface="Roboto Mono Light" charset="0"/>
              </a:rPr>
              <a:t>structure</a:t>
            </a:r>
          </a:p>
          <a:p>
            <a:pPr algn="ctr"/>
            <a:r>
              <a:rPr lang="en-US" sz="1200" dirty="0">
                <a:latin typeface="Roboto Mono Light" charset="0"/>
                <a:ea typeface="Roboto Mono Light" charset="0"/>
              </a:rPr>
              <a:t>(see tutorial)</a:t>
            </a:r>
            <a:endParaRPr lang="fr-FR" sz="1200" dirty="0" smtClean="0">
              <a:latin typeface="Roboto Mono Light" charset="0"/>
              <a:ea typeface="Roboto Mono Light" charset="0"/>
            </a:endParaRPr>
          </a:p>
        </p:txBody>
      </p:sp>
      <p:sp>
        <p:nvSpPr>
          <p:cNvPr id="15" name="Forme libre 14"/>
          <p:cNvSpPr/>
          <p:nvPr/>
        </p:nvSpPr>
        <p:spPr>
          <a:xfrm rot="10800000">
            <a:off x="5938277" y="4405379"/>
            <a:ext cx="2881048" cy="1233893"/>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ZoneTexte 15"/>
          <p:cNvSpPr txBox="1"/>
          <p:nvPr/>
        </p:nvSpPr>
        <p:spPr>
          <a:xfrm>
            <a:off x="8744445" y="5246280"/>
            <a:ext cx="2082047" cy="646331"/>
          </a:xfrm>
          <a:prstGeom prst="rect">
            <a:avLst/>
          </a:prstGeom>
          <a:noFill/>
        </p:spPr>
        <p:txBody>
          <a:bodyPr wrap="square" rtlCol="0">
            <a:spAutoFit/>
          </a:bodyPr>
          <a:lstStyle/>
          <a:p>
            <a:pPr algn="ctr"/>
            <a:r>
              <a:rPr lang="fr-FR" sz="1200" dirty="0" smtClean="0">
                <a:latin typeface="Roboto Mono Light" charset="0"/>
                <a:ea typeface="Roboto Mono Light" charset="0"/>
              </a:rPr>
              <a:t>2 Lotions PS + PNG</a:t>
            </a:r>
          </a:p>
          <a:p>
            <a:pPr algn="ctr"/>
            <a:r>
              <a:rPr lang="fr-FR" sz="1200" dirty="0" smtClean="0">
                <a:latin typeface="Roboto Mono Light" charset="0"/>
                <a:ea typeface="Roboto Mono Light" charset="0"/>
              </a:rPr>
              <a:t>« </a:t>
            </a:r>
            <a:r>
              <a:rPr lang="fr-FR" sz="1200" dirty="0">
                <a:latin typeface="Roboto Mono Light" charset="0"/>
                <a:ea typeface="Roboto Mono Light" charset="0"/>
              </a:rPr>
              <a:t>Limited </a:t>
            </a:r>
            <a:r>
              <a:rPr lang="fr-FR" sz="1200" dirty="0" err="1">
                <a:latin typeface="Roboto Mono Light" charset="0"/>
                <a:ea typeface="Roboto Mono Light" charset="0"/>
              </a:rPr>
              <a:t>edition</a:t>
            </a:r>
            <a:r>
              <a:rPr lang="fr-FR" sz="1200" dirty="0" smtClean="0">
                <a:latin typeface="Roboto Mono Light" charset="0"/>
                <a:ea typeface="Roboto Mono Light" charset="0"/>
              </a:rPr>
              <a:t> »</a:t>
            </a:r>
          </a:p>
          <a:p>
            <a:pPr algn="ctr"/>
            <a:r>
              <a:rPr lang="fr-FR" sz="1200" dirty="0" smtClean="0">
                <a:latin typeface="Roboto Mono Light" charset="0"/>
                <a:ea typeface="Roboto Mono Light" charset="0"/>
              </a:rPr>
              <a:t> Sue </a:t>
            </a:r>
            <a:r>
              <a:rPr lang="fr-FR" sz="1200" dirty="0" err="1" smtClean="0">
                <a:latin typeface="Roboto Mono Light" charset="0"/>
                <a:ea typeface="Roboto Mono Light" charset="0"/>
              </a:rPr>
              <a:t>Miano</a:t>
            </a:r>
            <a:endParaRPr lang="fr-FR" sz="1200" dirty="0">
              <a:latin typeface="Roboto Mono Light" charset="0"/>
              <a:ea typeface="Roboto Mono Light" charset="0"/>
            </a:endParaRPr>
          </a:p>
        </p:txBody>
      </p:sp>
      <p:sp>
        <p:nvSpPr>
          <p:cNvPr id="17" name="Forme libre 16"/>
          <p:cNvSpPr/>
          <p:nvPr/>
        </p:nvSpPr>
        <p:spPr>
          <a:xfrm rot="20447400">
            <a:off x="2732792" y="3865396"/>
            <a:ext cx="1165945" cy="827272"/>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ZoneTexte 17"/>
          <p:cNvSpPr txBox="1"/>
          <p:nvPr/>
        </p:nvSpPr>
        <p:spPr>
          <a:xfrm>
            <a:off x="912090" y="5762027"/>
            <a:ext cx="2796513" cy="646331"/>
          </a:xfrm>
          <a:prstGeom prst="rect">
            <a:avLst/>
          </a:prstGeom>
          <a:noFill/>
        </p:spPr>
        <p:txBody>
          <a:bodyPr wrap="square" rtlCol="0">
            <a:spAutoFit/>
          </a:bodyPr>
          <a:lstStyle/>
          <a:p>
            <a:r>
              <a:rPr lang="en-US" sz="1200" dirty="0">
                <a:latin typeface="Roboto Mono Light" charset="0"/>
                <a:ea typeface="Roboto Mono Light" charset="0"/>
              </a:rPr>
              <a:t>Podiums or painted studs</a:t>
            </a:r>
          </a:p>
          <a:p>
            <a:r>
              <a:rPr lang="en-US" sz="1200" dirty="0">
                <a:latin typeface="Roboto Mono Light" charset="0"/>
                <a:ea typeface="Roboto Mono Light" charset="0"/>
              </a:rPr>
              <a:t>or covered</a:t>
            </a:r>
          </a:p>
          <a:p>
            <a:r>
              <a:rPr lang="en-US" sz="1200" dirty="0">
                <a:latin typeface="Roboto Mono Light" charset="0"/>
                <a:ea typeface="Roboto Mono Light" charset="0"/>
              </a:rPr>
              <a:t>in matte light pink</a:t>
            </a:r>
            <a:endParaRPr lang="fr-FR" sz="1200" dirty="0">
              <a:latin typeface="Roboto Mono Light" charset="0"/>
              <a:ea typeface="Roboto Mono Light" charset="0"/>
            </a:endParaRPr>
          </a:p>
        </p:txBody>
      </p:sp>
      <p:sp>
        <p:nvSpPr>
          <p:cNvPr id="21" name="Forme libre 20"/>
          <p:cNvSpPr/>
          <p:nvPr/>
        </p:nvSpPr>
        <p:spPr>
          <a:xfrm rot="10800000" flipV="1">
            <a:off x="7071991" y="4076712"/>
            <a:ext cx="1524637" cy="603522"/>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4" name="Image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
        <p:nvSpPr>
          <p:cNvPr id="32" name="ZoneTexte 31"/>
          <p:cNvSpPr txBox="1"/>
          <p:nvPr/>
        </p:nvSpPr>
        <p:spPr>
          <a:xfrm>
            <a:off x="8719785" y="2896290"/>
            <a:ext cx="2796513" cy="830997"/>
          </a:xfrm>
          <a:prstGeom prst="rect">
            <a:avLst/>
          </a:prstGeom>
          <a:noFill/>
        </p:spPr>
        <p:txBody>
          <a:bodyPr wrap="square" rtlCol="0">
            <a:spAutoFit/>
          </a:bodyPr>
          <a:lstStyle/>
          <a:p>
            <a:r>
              <a:rPr lang="en-US" sz="1200" dirty="0">
                <a:latin typeface="Roboto Mono Light" charset="0"/>
                <a:ea typeface="Roboto Mono Light" charset="0"/>
              </a:rPr>
              <a:t>Written text</a:t>
            </a:r>
          </a:p>
          <a:p>
            <a:r>
              <a:rPr lang="en-US" sz="1200" dirty="0">
                <a:latin typeface="Roboto Mono Light" charset="0"/>
                <a:ea typeface="Roboto Mono Light" charset="0"/>
              </a:rPr>
              <a:t>with black POSCA marker</a:t>
            </a:r>
          </a:p>
          <a:p>
            <a:r>
              <a:rPr lang="en-US" sz="1200" dirty="0">
                <a:latin typeface="Roboto Mono Light" charset="0"/>
                <a:ea typeface="Roboto Mono Light" charset="0"/>
              </a:rPr>
              <a:t>(see template provided in attachment)</a:t>
            </a:r>
            <a:endParaRPr lang="fr-FR" sz="900" dirty="0">
              <a:latin typeface="Roboto Mono Light" charset="0"/>
              <a:ea typeface="Roboto Mono Light" charset="0"/>
            </a:endParaRPr>
          </a:p>
        </p:txBody>
      </p:sp>
      <p:sp>
        <p:nvSpPr>
          <p:cNvPr id="31" name="ZoneTexte 30"/>
          <p:cNvSpPr txBox="1"/>
          <p:nvPr/>
        </p:nvSpPr>
        <p:spPr>
          <a:xfrm>
            <a:off x="575548" y="3836172"/>
            <a:ext cx="2796513" cy="1200329"/>
          </a:xfrm>
          <a:prstGeom prst="rect">
            <a:avLst/>
          </a:prstGeom>
          <a:noFill/>
        </p:spPr>
        <p:txBody>
          <a:bodyPr wrap="square" rtlCol="0">
            <a:spAutoFit/>
          </a:bodyPr>
          <a:lstStyle/>
          <a:p>
            <a:r>
              <a:rPr lang="en-US" sz="1200" dirty="0" smtClean="0">
                <a:latin typeface="Roboto Mono Light" charset="0"/>
                <a:ea typeface="Roboto Mono Light" charset="0"/>
              </a:rPr>
              <a:t>Bees drawn with</a:t>
            </a:r>
            <a:endParaRPr lang="en-US" sz="1200" dirty="0">
              <a:latin typeface="Roboto Mono Light" charset="0"/>
              <a:ea typeface="Roboto Mono Light" charset="0"/>
            </a:endParaRPr>
          </a:p>
          <a:p>
            <a:r>
              <a:rPr lang="en-US" sz="1200" dirty="0" smtClean="0">
                <a:latin typeface="Roboto Mono Light" charset="0"/>
                <a:ea typeface="Roboto Mono Light" charset="0"/>
              </a:rPr>
              <a:t>POSCA </a:t>
            </a:r>
            <a:r>
              <a:rPr lang="en-US" sz="1200" dirty="0">
                <a:latin typeface="Roboto Mono Light" charset="0"/>
                <a:ea typeface="Roboto Mono Light" charset="0"/>
              </a:rPr>
              <a:t>markers</a:t>
            </a:r>
          </a:p>
          <a:p>
            <a:r>
              <a:rPr lang="en-US" sz="1200" dirty="0">
                <a:latin typeface="Roboto Mono Light" charset="0"/>
                <a:ea typeface="Roboto Mono Light" charset="0"/>
              </a:rPr>
              <a:t>(see templates provided in attachment)</a:t>
            </a:r>
          </a:p>
          <a:p>
            <a:r>
              <a:rPr lang="en-US" sz="1200" dirty="0">
                <a:latin typeface="Roboto Mono Light" charset="0"/>
                <a:ea typeface="Roboto Mono Light" charset="0"/>
              </a:rPr>
              <a:t>to represent the Yon-</a:t>
            </a:r>
            <a:r>
              <a:rPr lang="en-US" sz="1200" dirty="0" err="1">
                <a:latin typeface="Roboto Mono Light" charset="0"/>
                <a:ea typeface="Roboto Mono Light" charset="0"/>
              </a:rPr>
              <a:t>Ka</a:t>
            </a:r>
            <a:r>
              <a:rPr lang="en-US" sz="1200" dirty="0">
                <a:latin typeface="Roboto Mono Light" charset="0"/>
                <a:ea typeface="Roboto Mono Light" charset="0"/>
              </a:rPr>
              <a:t> commitment</a:t>
            </a:r>
            <a:endParaRPr lang="fr-FR" sz="1200" dirty="0">
              <a:latin typeface="Roboto Mono Light" charset="0"/>
              <a:ea typeface="Roboto Mono Light" charset="0"/>
            </a:endParaRPr>
          </a:p>
        </p:txBody>
      </p:sp>
    </p:spTree>
    <p:extLst>
      <p:ext uri="{BB962C8B-B14F-4D97-AF65-F5344CB8AC3E}">
        <p14:creationId xmlns:p14="http://schemas.microsoft.com/office/powerpoint/2010/main" val="15164884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6306961" y="951812"/>
            <a:ext cx="5275104" cy="5301545"/>
          </a:xfrm>
          <a:prstGeom prst="rect">
            <a:avLst/>
          </a:prstGeom>
        </p:spPr>
      </p:pic>
      <p:sp>
        <p:nvSpPr>
          <p:cNvPr id="10" name="Rectangle 9"/>
          <p:cNvSpPr/>
          <p:nvPr/>
        </p:nvSpPr>
        <p:spPr>
          <a:xfrm>
            <a:off x="416670" y="-170481"/>
            <a:ext cx="1111623" cy="2185260"/>
          </a:xfrm>
          <a:prstGeom prst="rect">
            <a:avLst/>
          </a:prstGeom>
          <a:solidFill>
            <a:srgbClr val="F9C6B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Roboto Light"/>
              <a:ea typeface="+mn-ea"/>
              <a:cs typeface="+mn-cs"/>
            </a:endParaRPr>
          </a:p>
        </p:txBody>
      </p:sp>
      <p:sp>
        <p:nvSpPr>
          <p:cNvPr id="11" name="ZoneTexte 10"/>
          <p:cNvSpPr txBox="1"/>
          <p:nvPr/>
        </p:nvSpPr>
        <p:spPr>
          <a:xfrm>
            <a:off x="623772" y="707949"/>
            <a:ext cx="1472339" cy="1200329"/>
          </a:xfrm>
          <a:prstGeom prst="rect">
            <a:avLst/>
          </a:prstGeom>
          <a:noFill/>
        </p:spPr>
        <p:txBody>
          <a:bodyPr wrap="square" rtlCol="0">
            <a:spAutoFit/>
          </a:bodyPr>
          <a:lstStyle/>
          <a:p>
            <a:r>
              <a:rPr lang="fr-FR" sz="7200" b="1" dirty="0" smtClean="0">
                <a:latin typeface="Roboto Light"/>
              </a:rPr>
              <a:t>2</a:t>
            </a:r>
            <a:endParaRPr lang="fr-FR" sz="7200" b="1" dirty="0">
              <a:latin typeface="Roboto Light"/>
            </a:endParaRPr>
          </a:p>
        </p:txBody>
      </p:sp>
      <p:pic>
        <p:nvPicPr>
          <p:cNvPr id="13" name="Imag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
        <p:nvSpPr>
          <p:cNvPr id="8" name="Titre 1"/>
          <p:cNvSpPr>
            <a:spLocks noGrp="1"/>
          </p:cNvSpPr>
          <p:nvPr/>
        </p:nvSpPr>
        <p:spPr>
          <a:xfrm>
            <a:off x="1735395" y="922149"/>
            <a:ext cx="10515600" cy="1325563"/>
          </a:xfrm>
          <a:prstGeom prst="rect">
            <a:avLst/>
          </a:prstGeom>
        </p:spPr>
        <p:txBody>
          <a:bodyPr vert="horz" lIns="91440" tIns="45720" rIns="91440" bIns="45720" rtlCol="0" anchor="ctr">
            <a:norm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800" dirty="0" smtClean="0">
                <a:latin typeface="KyivType Sans2" panose="00000500000000000000" pitchFamily="50" charset="0"/>
              </a:rPr>
              <a:t>Point of sale</a:t>
            </a:r>
          </a:p>
          <a:p>
            <a:r>
              <a:rPr lang="fr-FR" sz="3800" dirty="0" smtClean="0">
                <a:latin typeface="KyivType Sans2" panose="00000500000000000000" pitchFamily="50" charset="0"/>
              </a:rPr>
              <a:t>ANIMATION</a:t>
            </a:r>
            <a:endParaRPr lang="fr-FR" sz="3800" dirty="0">
              <a:latin typeface="KyivType Sans2" panose="00000500000000000000" pitchFamily="50" charset="0"/>
            </a:endParaRPr>
          </a:p>
        </p:txBody>
      </p:sp>
    </p:spTree>
    <p:extLst>
      <p:ext uri="{BB962C8B-B14F-4D97-AF65-F5344CB8AC3E}">
        <p14:creationId xmlns:p14="http://schemas.microsoft.com/office/powerpoint/2010/main" val="38859274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12"/>
          <p:cNvPicPr>
            <a:picLocks noChangeAspect="1"/>
          </p:cNvPicPr>
          <p:nvPr/>
        </p:nvPicPr>
        <p:blipFill>
          <a:blip r:embed="rId2"/>
          <a:stretch>
            <a:fillRect/>
          </a:stretch>
        </p:blipFill>
        <p:spPr>
          <a:xfrm>
            <a:off x="3663491" y="1819421"/>
            <a:ext cx="4224824" cy="4246001"/>
          </a:xfrm>
          <a:prstGeom prst="rect">
            <a:avLst/>
          </a:prstGeom>
        </p:spPr>
      </p:pic>
      <p:pic>
        <p:nvPicPr>
          <p:cNvPr id="2" name="Image 1"/>
          <p:cNvPicPr>
            <a:picLocks noChangeAspect="1"/>
          </p:cNvPicPr>
          <p:nvPr/>
        </p:nvPicPr>
        <p:blipFill>
          <a:blip r:embed="rId3"/>
          <a:stretch>
            <a:fillRect/>
          </a:stretch>
        </p:blipFill>
        <p:spPr>
          <a:xfrm>
            <a:off x="3456281" y="1727933"/>
            <a:ext cx="4839409" cy="4337489"/>
          </a:xfrm>
          <a:prstGeom prst="rect">
            <a:avLst/>
          </a:prstGeom>
        </p:spPr>
      </p:pic>
      <p:sp>
        <p:nvSpPr>
          <p:cNvPr id="14" name="Arc 13"/>
          <p:cNvSpPr/>
          <p:nvPr/>
        </p:nvSpPr>
        <p:spPr>
          <a:xfrm rot="19122606">
            <a:off x="3189885" y="2066562"/>
            <a:ext cx="1525751" cy="2061445"/>
          </a:xfrm>
          <a:prstGeom prst="arc">
            <a:avLst/>
          </a:prstGeom>
          <a:ln w="22225">
            <a:solidFill>
              <a:schemeClr val="tx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5" name="Arc 14"/>
          <p:cNvSpPr/>
          <p:nvPr/>
        </p:nvSpPr>
        <p:spPr>
          <a:xfrm rot="19698316" flipV="1">
            <a:off x="2674946" y="4749480"/>
            <a:ext cx="2113910" cy="244166"/>
          </a:xfrm>
          <a:custGeom>
            <a:avLst/>
            <a:gdLst>
              <a:gd name="connsiteX0" fmla="*/ 965779 w 1931559"/>
              <a:gd name="connsiteY0" fmla="*/ 0 h 2004686"/>
              <a:gd name="connsiteX1" fmla="*/ 1931559 w 1931559"/>
              <a:gd name="connsiteY1" fmla="*/ 1002343 h 2004686"/>
              <a:gd name="connsiteX2" fmla="*/ 965780 w 1931559"/>
              <a:gd name="connsiteY2" fmla="*/ 1002343 h 2004686"/>
              <a:gd name="connsiteX3" fmla="*/ 965779 w 1931559"/>
              <a:gd name="connsiteY3" fmla="*/ 0 h 2004686"/>
              <a:gd name="connsiteX0" fmla="*/ 965779 w 1931559"/>
              <a:gd name="connsiteY0" fmla="*/ 0 h 2004686"/>
              <a:gd name="connsiteX1" fmla="*/ 1931559 w 1931559"/>
              <a:gd name="connsiteY1" fmla="*/ 1002343 h 2004686"/>
              <a:gd name="connsiteX0" fmla="*/ 0 w 1041411"/>
              <a:gd name="connsiteY0" fmla="*/ 0 h 1363107"/>
              <a:gd name="connsiteX1" fmla="*/ 965780 w 1041411"/>
              <a:gd name="connsiteY1" fmla="*/ 1002343 h 1363107"/>
              <a:gd name="connsiteX2" fmla="*/ 1 w 1041411"/>
              <a:gd name="connsiteY2" fmla="*/ 1002343 h 1363107"/>
              <a:gd name="connsiteX3" fmla="*/ 0 w 1041411"/>
              <a:gd name="connsiteY3" fmla="*/ 0 h 1363107"/>
              <a:gd name="connsiteX0" fmla="*/ 0 w 1041411"/>
              <a:gd name="connsiteY0" fmla="*/ 0 h 1363107"/>
              <a:gd name="connsiteX1" fmla="*/ 1041411 w 1041411"/>
              <a:gd name="connsiteY1" fmla="*/ 1363107 h 1363107"/>
              <a:gd name="connsiteX0" fmla="*/ 0 w 1366227"/>
              <a:gd name="connsiteY0" fmla="*/ 0 h 1889878"/>
              <a:gd name="connsiteX1" fmla="*/ 965780 w 1366227"/>
              <a:gd name="connsiteY1" fmla="*/ 1002343 h 1889878"/>
              <a:gd name="connsiteX2" fmla="*/ 1 w 1366227"/>
              <a:gd name="connsiteY2" fmla="*/ 1002343 h 1889878"/>
              <a:gd name="connsiteX3" fmla="*/ 0 w 1366227"/>
              <a:gd name="connsiteY3" fmla="*/ 0 h 1889878"/>
              <a:gd name="connsiteX0" fmla="*/ 0 w 1366227"/>
              <a:gd name="connsiteY0" fmla="*/ 0 h 1889878"/>
              <a:gd name="connsiteX1" fmla="*/ 1366227 w 1366227"/>
              <a:gd name="connsiteY1" fmla="*/ 1889878 h 1889878"/>
              <a:gd name="connsiteX0" fmla="*/ 0 w 1366227"/>
              <a:gd name="connsiteY0" fmla="*/ 0 h 1889878"/>
              <a:gd name="connsiteX1" fmla="*/ 965780 w 1366227"/>
              <a:gd name="connsiteY1" fmla="*/ 1002343 h 1889878"/>
              <a:gd name="connsiteX2" fmla="*/ 1 w 1366227"/>
              <a:gd name="connsiteY2" fmla="*/ 1002343 h 1889878"/>
              <a:gd name="connsiteX3" fmla="*/ 0 w 1366227"/>
              <a:gd name="connsiteY3" fmla="*/ 0 h 1889878"/>
              <a:gd name="connsiteX0" fmla="*/ 0 w 1366227"/>
              <a:gd name="connsiteY0" fmla="*/ 0 h 1889878"/>
              <a:gd name="connsiteX1" fmla="*/ 296928 w 1366227"/>
              <a:gd name="connsiteY1" fmla="*/ 1546080 h 1889878"/>
              <a:gd name="connsiteX2" fmla="*/ 1366227 w 1366227"/>
              <a:gd name="connsiteY2" fmla="*/ 1889878 h 1889878"/>
              <a:gd name="connsiteX0" fmla="*/ 0 w 1366227"/>
              <a:gd name="connsiteY0" fmla="*/ 0 h 1889878"/>
              <a:gd name="connsiteX1" fmla="*/ 965780 w 1366227"/>
              <a:gd name="connsiteY1" fmla="*/ 1002343 h 1889878"/>
              <a:gd name="connsiteX2" fmla="*/ 1 w 1366227"/>
              <a:gd name="connsiteY2" fmla="*/ 1002343 h 1889878"/>
              <a:gd name="connsiteX3" fmla="*/ 0 w 1366227"/>
              <a:gd name="connsiteY3" fmla="*/ 0 h 1889878"/>
              <a:gd name="connsiteX0" fmla="*/ 0 w 1366227"/>
              <a:gd name="connsiteY0" fmla="*/ 0 h 1889878"/>
              <a:gd name="connsiteX1" fmla="*/ 296928 w 1366227"/>
              <a:gd name="connsiteY1" fmla="*/ 1546080 h 1889878"/>
              <a:gd name="connsiteX2" fmla="*/ 1366227 w 1366227"/>
              <a:gd name="connsiteY2" fmla="*/ 1889878 h 1889878"/>
              <a:gd name="connsiteX0" fmla="*/ 0 w 1787682"/>
              <a:gd name="connsiteY0" fmla="*/ 0 h 1882642"/>
              <a:gd name="connsiteX1" fmla="*/ 965780 w 1787682"/>
              <a:gd name="connsiteY1" fmla="*/ 1002343 h 1882642"/>
              <a:gd name="connsiteX2" fmla="*/ 1 w 1787682"/>
              <a:gd name="connsiteY2" fmla="*/ 1002343 h 1882642"/>
              <a:gd name="connsiteX3" fmla="*/ 0 w 1787682"/>
              <a:gd name="connsiteY3" fmla="*/ 0 h 1882642"/>
              <a:gd name="connsiteX0" fmla="*/ 0 w 1787682"/>
              <a:gd name="connsiteY0" fmla="*/ 0 h 1882642"/>
              <a:gd name="connsiteX1" fmla="*/ 296928 w 1787682"/>
              <a:gd name="connsiteY1" fmla="*/ 1546080 h 1882642"/>
              <a:gd name="connsiteX2" fmla="*/ 1787682 w 1787682"/>
              <a:gd name="connsiteY2" fmla="*/ 1882642 h 1882642"/>
              <a:gd name="connsiteX0" fmla="*/ 0 w 1787682"/>
              <a:gd name="connsiteY0" fmla="*/ 0 h 2125201"/>
              <a:gd name="connsiteX1" fmla="*/ 965780 w 1787682"/>
              <a:gd name="connsiteY1" fmla="*/ 1002343 h 2125201"/>
              <a:gd name="connsiteX2" fmla="*/ 1 w 1787682"/>
              <a:gd name="connsiteY2" fmla="*/ 1002343 h 2125201"/>
              <a:gd name="connsiteX3" fmla="*/ 0 w 1787682"/>
              <a:gd name="connsiteY3" fmla="*/ 0 h 2125201"/>
              <a:gd name="connsiteX0" fmla="*/ 0 w 1787682"/>
              <a:gd name="connsiteY0" fmla="*/ 0 h 2125201"/>
              <a:gd name="connsiteX1" fmla="*/ 296928 w 1787682"/>
              <a:gd name="connsiteY1" fmla="*/ 1546080 h 2125201"/>
              <a:gd name="connsiteX2" fmla="*/ 1787682 w 1787682"/>
              <a:gd name="connsiteY2" fmla="*/ 1882642 h 2125201"/>
              <a:gd name="connsiteX0" fmla="*/ 0 w 1787682"/>
              <a:gd name="connsiteY0" fmla="*/ 0 h 2185429"/>
              <a:gd name="connsiteX1" fmla="*/ 965780 w 1787682"/>
              <a:gd name="connsiteY1" fmla="*/ 1002343 h 2185429"/>
              <a:gd name="connsiteX2" fmla="*/ 1 w 1787682"/>
              <a:gd name="connsiteY2" fmla="*/ 1002343 h 2185429"/>
              <a:gd name="connsiteX3" fmla="*/ 0 w 1787682"/>
              <a:gd name="connsiteY3" fmla="*/ 0 h 2185429"/>
              <a:gd name="connsiteX0" fmla="*/ 0 w 1787682"/>
              <a:gd name="connsiteY0" fmla="*/ 0 h 2185429"/>
              <a:gd name="connsiteX1" fmla="*/ 296928 w 1787682"/>
              <a:gd name="connsiteY1" fmla="*/ 1546080 h 2185429"/>
              <a:gd name="connsiteX2" fmla="*/ 1787682 w 1787682"/>
              <a:gd name="connsiteY2" fmla="*/ 1882642 h 2185429"/>
              <a:gd name="connsiteX0" fmla="*/ 0 w 2086315"/>
              <a:gd name="connsiteY0" fmla="*/ 0 h 2224755"/>
              <a:gd name="connsiteX1" fmla="*/ 965780 w 2086315"/>
              <a:gd name="connsiteY1" fmla="*/ 1002343 h 2224755"/>
              <a:gd name="connsiteX2" fmla="*/ 1 w 2086315"/>
              <a:gd name="connsiteY2" fmla="*/ 1002343 h 2224755"/>
              <a:gd name="connsiteX3" fmla="*/ 0 w 2086315"/>
              <a:gd name="connsiteY3" fmla="*/ 0 h 2224755"/>
              <a:gd name="connsiteX0" fmla="*/ 0 w 2086315"/>
              <a:gd name="connsiteY0" fmla="*/ 0 h 2224755"/>
              <a:gd name="connsiteX1" fmla="*/ 296928 w 2086315"/>
              <a:gd name="connsiteY1" fmla="*/ 1546080 h 2224755"/>
              <a:gd name="connsiteX2" fmla="*/ 2086315 w 2086315"/>
              <a:gd name="connsiteY2" fmla="*/ 1943644 h 2224755"/>
              <a:gd name="connsiteX0" fmla="*/ 0 w 2086315"/>
              <a:gd name="connsiteY0" fmla="*/ 384674 h 2400811"/>
              <a:gd name="connsiteX1" fmla="*/ 965780 w 2086315"/>
              <a:gd name="connsiteY1" fmla="*/ 1387017 h 2400811"/>
              <a:gd name="connsiteX2" fmla="*/ 1 w 2086315"/>
              <a:gd name="connsiteY2" fmla="*/ 1387017 h 2400811"/>
              <a:gd name="connsiteX3" fmla="*/ 0 w 2086315"/>
              <a:gd name="connsiteY3" fmla="*/ 384674 h 2400811"/>
              <a:gd name="connsiteX0" fmla="*/ 0 w 2086315"/>
              <a:gd name="connsiteY0" fmla="*/ 384674 h 2400811"/>
              <a:gd name="connsiteX1" fmla="*/ 1112333 w 2086315"/>
              <a:gd name="connsiteY1" fmla="*/ 25432 h 2400811"/>
              <a:gd name="connsiteX2" fmla="*/ 2086315 w 2086315"/>
              <a:gd name="connsiteY2" fmla="*/ 2328318 h 2400811"/>
              <a:gd name="connsiteX0" fmla="*/ 0 w 2086315"/>
              <a:gd name="connsiteY0" fmla="*/ 402047 h 2418184"/>
              <a:gd name="connsiteX1" fmla="*/ 965780 w 2086315"/>
              <a:gd name="connsiteY1" fmla="*/ 1404390 h 2418184"/>
              <a:gd name="connsiteX2" fmla="*/ 1 w 2086315"/>
              <a:gd name="connsiteY2" fmla="*/ 1404390 h 2418184"/>
              <a:gd name="connsiteX3" fmla="*/ 0 w 2086315"/>
              <a:gd name="connsiteY3" fmla="*/ 402047 h 2418184"/>
              <a:gd name="connsiteX0" fmla="*/ 0 w 2086315"/>
              <a:gd name="connsiteY0" fmla="*/ 402047 h 2418184"/>
              <a:gd name="connsiteX1" fmla="*/ 1112333 w 2086315"/>
              <a:gd name="connsiteY1" fmla="*/ 42805 h 2418184"/>
              <a:gd name="connsiteX2" fmla="*/ 2086315 w 2086315"/>
              <a:gd name="connsiteY2" fmla="*/ 2345691 h 2418184"/>
              <a:gd name="connsiteX0" fmla="*/ 0 w 2086315"/>
              <a:gd name="connsiteY0" fmla="*/ 436010 h 2452147"/>
              <a:gd name="connsiteX1" fmla="*/ 965780 w 2086315"/>
              <a:gd name="connsiteY1" fmla="*/ 1438353 h 2452147"/>
              <a:gd name="connsiteX2" fmla="*/ 1 w 2086315"/>
              <a:gd name="connsiteY2" fmla="*/ 1438353 h 2452147"/>
              <a:gd name="connsiteX3" fmla="*/ 0 w 2086315"/>
              <a:gd name="connsiteY3" fmla="*/ 436010 h 2452147"/>
              <a:gd name="connsiteX0" fmla="*/ 486310 w 2086315"/>
              <a:gd name="connsiteY0" fmla="*/ 65598 h 2452147"/>
              <a:gd name="connsiteX1" fmla="*/ 1112333 w 2086315"/>
              <a:gd name="connsiteY1" fmla="*/ 76768 h 2452147"/>
              <a:gd name="connsiteX2" fmla="*/ 2086315 w 2086315"/>
              <a:gd name="connsiteY2" fmla="*/ 2379654 h 2452147"/>
              <a:gd name="connsiteX0" fmla="*/ 0 w 2593011"/>
              <a:gd name="connsiteY0" fmla="*/ 436010 h 1941195"/>
              <a:gd name="connsiteX1" fmla="*/ 965780 w 2593011"/>
              <a:gd name="connsiteY1" fmla="*/ 1438353 h 1941195"/>
              <a:gd name="connsiteX2" fmla="*/ 1 w 2593011"/>
              <a:gd name="connsiteY2" fmla="*/ 1438353 h 1941195"/>
              <a:gd name="connsiteX3" fmla="*/ 0 w 2593011"/>
              <a:gd name="connsiteY3" fmla="*/ 436010 h 1941195"/>
              <a:gd name="connsiteX0" fmla="*/ 486310 w 2593011"/>
              <a:gd name="connsiteY0" fmla="*/ 65598 h 1941195"/>
              <a:gd name="connsiteX1" fmla="*/ 1112333 w 2593011"/>
              <a:gd name="connsiteY1" fmla="*/ 76768 h 1941195"/>
              <a:gd name="connsiteX2" fmla="*/ 2593011 w 2593011"/>
              <a:gd name="connsiteY2" fmla="*/ 1848527 h 1941195"/>
              <a:gd name="connsiteX0" fmla="*/ 0 w 2593011"/>
              <a:gd name="connsiteY0" fmla="*/ 436010 h 1848527"/>
              <a:gd name="connsiteX1" fmla="*/ 965780 w 2593011"/>
              <a:gd name="connsiteY1" fmla="*/ 1438353 h 1848527"/>
              <a:gd name="connsiteX2" fmla="*/ 1 w 2593011"/>
              <a:gd name="connsiteY2" fmla="*/ 1438353 h 1848527"/>
              <a:gd name="connsiteX3" fmla="*/ 0 w 2593011"/>
              <a:gd name="connsiteY3" fmla="*/ 436010 h 1848527"/>
              <a:gd name="connsiteX0" fmla="*/ 486310 w 2593011"/>
              <a:gd name="connsiteY0" fmla="*/ 65598 h 1848527"/>
              <a:gd name="connsiteX1" fmla="*/ 1112333 w 2593011"/>
              <a:gd name="connsiteY1" fmla="*/ 76768 h 1848527"/>
              <a:gd name="connsiteX2" fmla="*/ 2593011 w 2593011"/>
              <a:gd name="connsiteY2" fmla="*/ 1848527 h 1848527"/>
              <a:gd name="connsiteX0" fmla="*/ 0 w 2593011"/>
              <a:gd name="connsiteY0" fmla="*/ 370412 h 1782929"/>
              <a:gd name="connsiteX1" fmla="*/ 965780 w 2593011"/>
              <a:gd name="connsiteY1" fmla="*/ 1372755 h 1782929"/>
              <a:gd name="connsiteX2" fmla="*/ 1 w 2593011"/>
              <a:gd name="connsiteY2" fmla="*/ 1372755 h 1782929"/>
              <a:gd name="connsiteX3" fmla="*/ 0 w 2593011"/>
              <a:gd name="connsiteY3" fmla="*/ 370412 h 1782929"/>
              <a:gd name="connsiteX0" fmla="*/ 486310 w 2593011"/>
              <a:gd name="connsiteY0" fmla="*/ 0 h 1782929"/>
              <a:gd name="connsiteX1" fmla="*/ 1235000 w 2593011"/>
              <a:gd name="connsiteY1" fmla="*/ 126446 h 1782929"/>
              <a:gd name="connsiteX2" fmla="*/ 2593011 w 2593011"/>
              <a:gd name="connsiteY2" fmla="*/ 1782929 h 1782929"/>
              <a:gd name="connsiteX0" fmla="*/ 0 w 2593011"/>
              <a:gd name="connsiteY0" fmla="*/ 370412 h 1782929"/>
              <a:gd name="connsiteX1" fmla="*/ 965780 w 2593011"/>
              <a:gd name="connsiteY1" fmla="*/ 1372755 h 1782929"/>
              <a:gd name="connsiteX2" fmla="*/ 1 w 2593011"/>
              <a:gd name="connsiteY2" fmla="*/ 1372755 h 1782929"/>
              <a:gd name="connsiteX3" fmla="*/ 0 w 2593011"/>
              <a:gd name="connsiteY3" fmla="*/ 370412 h 1782929"/>
              <a:gd name="connsiteX0" fmla="*/ 486310 w 2593011"/>
              <a:gd name="connsiteY0" fmla="*/ 0 h 1782929"/>
              <a:gd name="connsiteX1" fmla="*/ 1235000 w 2593011"/>
              <a:gd name="connsiteY1" fmla="*/ 126446 h 1782929"/>
              <a:gd name="connsiteX2" fmla="*/ 2593011 w 2593011"/>
              <a:gd name="connsiteY2" fmla="*/ 1782929 h 1782929"/>
              <a:gd name="connsiteX0" fmla="*/ 0 w 2593011"/>
              <a:gd name="connsiteY0" fmla="*/ 309589 h 1722106"/>
              <a:gd name="connsiteX1" fmla="*/ 965780 w 2593011"/>
              <a:gd name="connsiteY1" fmla="*/ 1311932 h 1722106"/>
              <a:gd name="connsiteX2" fmla="*/ 1 w 2593011"/>
              <a:gd name="connsiteY2" fmla="*/ 1311932 h 1722106"/>
              <a:gd name="connsiteX3" fmla="*/ 0 w 2593011"/>
              <a:gd name="connsiteY3" fmla="*/ 309589 h 1722106"/>
              <a:gd name="connsiteX0" fmla="*/ 658269 w 2593011"/>
              <a:gd name="connsiteY0" fmla="*/ 132961 h 1722106"/>
              <a:gd name="connsiteX1" fmla="*/ 1235000 w 2593011"/>
              <a:gd name="connsiteY1" fmla="*/ 65623 h 1722106"/>
              <a:gd name="connsiteX2" fmla="*/ 2593011 w 2593011"/>
              <a:gd name="connsiteY2" fmla="*/ 1722106 h 1722106"/>
              <a:gd name="connsiteX0" fmla="*/ 0 w 2593011"/>
              <a:gd name="connsiteY0" fmla="*/ 401790 h 1814307"/>
              <a:gd name="connsiteX1" fmla="*/ 965780 w 2593011"/>
              <a:gd name="connsiteY1" fmla="*/ 1404133 h 1814307"/>
              <a:gd name="connsiteX2" fmla="*/ 1 w 2593011"/>
              <a:gd name="connsiteY2" fmla="*/ 1404133 h 1814307"/>
              <a:gd name="connsiteX3" fmla="*/ 0 w 2593011"/>
              <a:gd name="connsiteY3" fmla="*/ 401790 h 1814307"/>
              <a:gd name="connsiteX0" fmla="*/ 658269 w 2593011"/>
              <a:gd name="connsiteY0" fmla="*/ 225162 h 1814307"/>
              <a:gd name="connsiteX1" fmla="*/ 1143963 w 2593011"/>
              <a:gd name="connsiteY1" fmla="*/ 55232 h 1814307"/>
              <a:gd name="connsiteX2" fmla="*/ 2593011 w 2593011"/>
              <a:gd name="connsiteY2" fmla="*/ 1814307 h 1814307"/>
              <a:gd name="connsiteX0" fmla="*/ 0 w 2593011"/>
              <a:gd name="connsiteY0" fmla="*/ 401790 h 1814307"/>
              <a:gd name="connsiteX1" fmla="*/ 965780 w 2593011"/>
              <a:gd name="connsiteY1" fmla="*/ 1404133 h 1814307"/>
              <a:gd name="connsiteX2" fmla="*/ 1 w 2593011"/>
              <a:gd name="connsiteY2" fmla="*/ 1404133 h 1814307"/>
              <a:gd name="connsiteX3" fmla="*/ 0 w 2593011"/>
              <a:gd name="connsiteY3" fmla="*/ 401790 h 1814307"/>
              <a:gd name="connsiteX0" fmla="*/ 658269 w 2593011"/>
              <a:gd name="connsiteY0" fmla="*/ 225162 h 1814307"/>
              <a:gd name="connsiteX1" fmla="*/ 1143963 w 2593011"/>
              <a:gd name="connsiteY1" fmla="*/ 55232 h 1814307"/>
              <a:gd name="connsiteX2" fmla="*/ 2593011 w 2593011"/>
              <a:gd name="connsiteY2" fmla="*/ 1814307 h 1814307"/>
              <a:gd name="connsiteX0" fmla="*/ 0 w 2593011"/>
              <a:gd name="connsiteY0" fmla="*/ 404529 h 1817046"/>
              <a:gd name="connsiteX1" fmla="*/ 965780 w 2593011"/>
              <a:gd name="connsiteY1" fmla="*/ 1406872 h 1817046"/>
              <a:gd name="connsiteX2" fmla="*/ 1 w 2593011"/>
              <a:gd name="connsiteY2" fmla="*/ 1406872 h 1817046"/>
              <a:gd name="connsiteX3" fmla="*/ 0 w 2593011"/>
              <a:gd name="connsiteY3" fmla="*/ 404529 h 1817046"/>
              <a:gd name="connsiteX0" fmla="*/ 658269 w 2593011"/>
              <a:gd name="connsiteY0" fmla="*/ 227901 h 1817046"/>
              <a:gd name="connsiteX1" fmla="*/ 1143963 w 2593011"/>
              <a:gd name="connsiteY1" fmla="*/ 57971 h 1817046"/>
              <a:gd name="connsiteX2" fmla="*/ 2593011 w 2593011"/>
              <a:gd name="connsiteY2" fmla="*/ 1817046 h 1817046"/>
            </a:gdLst>
            <a:ahLst/>
            <a:cxnLst>
              <a:cxn ang="0">
                <a:pos x="connsiteX0" y="connsiteY0"/>
              </a:cxn>
              <a:cxn ang="0">
                <a:pos x="connsiteX1" y="connsiteY1"/>
              </a:cxn>
              <a:cxn ang="0">
                <a:pos x="connsiteX2" y="connsiteY2"/>
              </a:cxn>
            </a:cxnLst>
            <a:rect l="l" t="t" r="r" b="b"/>
            <a:pathLst>
              <a:path w="2593011" h="1817046" stroke="0" extrusionOk="0">
                <a:moveTo>
                  <a:pt x="0" y="404529"/>
                </a:moveTo>
                <a:cubicBezTo>
                  <a:pt x="533386" y="404529"/>
                  <a:pt x="965780" y="853293"/>
                  <a:pt x="965780" y="1406872"/>
                </a:cubicBezTo>
                <a:lnTo>
                  <a:pt x="1" y="1406872"/>
                </a:lnTo>
                <a:cubicBezTo>
                  <a:pt x="1" y="1072758"/>
                  <a:pt x="0" y="738643"/>
                  <a:pt x="0" y="404529"/>
                </a:cubicBezTo>
                <a:close/>
              </a:path>
              <a:path w="2593011" h="1817046" fill="none">
                <a:moveTo>
                  <a:pt x="658269" y="227901"/>
                </a:moveTo>
                <a:cubicBezTo>
                  <a:pt x="623944" y="322246"/>
                  <a:pt x="831320" y="-162143"/>
                  <a:pt x="1143963" y="57971"/>
                </a:cubicBezTo>
                <a:cubicBezTo>
                  <a:pt x="1372600" y="271087"/>
                  <a:pt x="1773522" y="523652"/>
                  <a:pt x="2593011" y="1817046"/>
                </a:cubicBezTo>
              </a:path>
            </a:pathLst>
          </a:custGeom>
          <a:ln w="22225">
            <a:solidFill>
              <a:schemeClr val="tx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7" name="Arc 16"/>
          <p:cNvSpPr/>
          <p:nvPr/>
        </p:nvSpPr>
        <p:spPr>
          <a:xfrm rot="13063385" flipV="1">
            <a:off x="6747425" y="2186883"/>
            <a:ext cx="3860667" cy="2168262"/>
          </a:xfrm>
          <a:prstGeom prst="arc">
            <a:avLst>
              <a:gd name="adj1" fmla="val 16312609"/>
              <a:gd name="adj2" fmla="val 0"/>
            </a:avLst>
          </a:prstGeom>
          <a:ln w="22225">
            <a:solidFill>
              <a:schemeClr val="tx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pic>
        <p:nvPicPr>
          <p:cNvPr id="19" name="Image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
        <p:nvSpPr>
          <p:cNvPr id="20" name="Arc 19"/>
          <p:cNvSpPr/>
          <p:nvPr/>
        </p:nvSpPr>
        <p:spPr>
          <a:xfrm rot="9918337">
            <a:off x="7487805" y="2707107"/>
            <a:ext cx="2659660" cy="1117051"/>
          </a:xfrm>
          <a:prstGeom prst="arc">
            <a:avLst>
              <a:gd name="adj1" fmla="val 16312609"/>
              <a:gd name="adj2" fmla="val 0"/>
            </a:avLst>
          </a:prstGeom>
          <a:ln w="22225">
            <a:solidFill>
              <a:schemeClr val="tx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6" name="ZoneTexte 15"/>
          <p:cNvSpPr txBox="1"/>
          <p:nvPr/>
        </p:nvSpPr>
        <p:spPr>
          <a:xfrm>
            <a:off x="1436564" y="2418775"/>
            <a:ext cx="2796513" cy="646331"/>
          </a:xfrm>
          <a:prstGeom prst="rect">
            <a:avLst/>
          </a:prstGeom>
          <a:noFill/>
        </p:spPr>
        <p:txBody>
          <a:bodyPr wrap="square" rtlCol="0">
            <a:spAutoFit/>
          </a:bodyPr>
          <a:lstStyle/>
          <a:p>
            <a:pPr algn="ctr"/>
            <a:r>
              <a:rPr lang="fr-FR" sz="1200" dirty="0" smtClean="0">
                <a:latin typeface="Roboto Mono Light" charset="0"/>
                <a:ea typeface="Roboto Mono Light" charset="0"/>
              </a:rPr>
              <a:t>Stock of Lotions</a:t>
            </a:r>
          </a:p>
          <a:p>
            <a:pPr algn="ctr"/>
            <a:r>
              <a:rPr lang="fr-FR" sz="1200" dirty="0" smtClean="0">
                <a:latin typeface="Roboto Mono Light" charset="0"/>
                <a:ea typeface="Roboto Mono Light" charset="0"/>
              </a:rPr>
              <a:t>«</a:t>
            </a:r>
            <a:r>
              <a:rPr lang="fr-FR" sz="1200" dirty="0">
                <a:latin typeface="Roboto Mono Light" charset="0"/>
                <a:ea typeface="Roboto Mono Light" charset="0"/>
              </a:rPr>
              <a:t> LIMITED EDITION</a:t>
            </a:r>
            <a:r>
              <a:rPr lang="fr-FR" sz="1200" dirty="0" smtClean="0">
                <a:latin typeface="Roboto Mono Light" charset="0"/>
                <a:ea typeface="Roboto Mono Light" charset="0"/>
              </a:rPr>
              <a:t> »</a:t>
            </a:r>
          </a:p>
          <a:p>
            <a:pPr algn="ctr"/>
            <a:endParaRPr lang="fr-FR" sz="1200" dirty="0" smtClean="0">
              <a:latin typeface="Roboto Mono Light" charset="0"/>
              <a:ea typeface="Roboto Mono Light" charset="0"/>
            </a:endParaRPr>
          </a:p>
        </p:txBody>
      </p:sp>
      <p:sp>
        <p:nvSpPr>
          <p:cNvPr id="18" name="Titre 1"/>
          <p:cNvSpPr txBox="1">
            <a:spLocks/>
          </p:cNvSpPr>
          <p:nvPr/>
        </p:nvSpPr>
        <p:spPr>
          <a:xfrm>
            <a:off x="800876" y="264786"/>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000" kern="1200">
                <a:solidFill>
                  <a:schemeClr val="bg2">
                    <a:lumMod val="25000"/>
                  </a:schemeClr>
                </a:solidFill>
                <a:latin typeface="KyivType Sans2" panose="00000500000000000000" pitchFamily="50" charset="0"/>
                <a:ea typeface="+mj-ea"/>
                <a:cs typeface="+mj-cs"/>
              </a:defRPr>
            </a:lvl1pPr>
          </a:lstStyle>
          <a:p>
            <a:r>
              <a:rPr lang="en-US" dirty="0" smtClean="0">
                <a:solidFill>
                  <a:schemeClr val="tx1"/>
                </a:solidFill>
              </a:rPr>
              <a:t>The animation point </a:t>
            </a:r>
            <a:r>
              <a:rPr lang="en-US" dirty="0">
                <a:solidFill>
                  <a:schemeClr val="tx1"/>
                </a:solidFill>
              </a:rPr>
              <a:t>of </a:t>
            </a:r>
            <a:r>
              <a:rPr lang="en-US" dirty="0" smtClean="0">
                <a:solidFill>
                  <a:schemeClr val="tx1"/>
                </a:solidFill>
              </a:rPr>
              <a:t>sale, </a:t>
            </a:r>
            <a:r>
              <a:rPr lang="en-US" dirty="0">
                <a:solidFill>
                  <a:schemeClr val="tx1"/>
                </a:solidFill>
              </a:rPr>
              <a:t>in detail ...</a:t>
            </a:r>
            <a:r>
              <a:rPr lang="fr-FR" dirty="0" smtClean="0">
                <a:solidFill>
                  <a:schemeClr val="tx1"/>
                </a:solidFill>
              </a:rPr>
              <a:t/>
            </a:r>
            <a:br>
              <a:rPr lang="fr-FR" dirty="0" smtClean="0">
                <a:solidFill>
                  <a:schemeClr val="tx1"/>
                </a:solidFill>
              </a:rPr>
            </a:br>
            <a:r>
              <a:rPr lang="en-US" sz="1800" dirty="0">
                <a:solidFill>
                  <a:schemeClr val="tx1"/>
                </a:solidFill>
              </a:rPr>
              <a:t>(if possible </a:t>
            </a:r>
            <a:r>
              <a:rPr lang="en-US" sz="1800" dirty="0" smtClean="0">
                <a:solidFill>
                  <a:schemeClr val="tx1"/>
                </a:solidFill>
              </a:rPr>
              <a:t>dedicate </a:t>
            </a:r>
            <a:r>
              <a:rPr lang="en-US" sz="1800" dirty="0">
                <a:solidFill>
                  <a:schemeClr val="tx1"/>
                </a:solidFill>
              </a:rPr>
              <a:t>a corner or </a:t>
            </a:r>
            <a:r>
              <a:rPr lang="en-US" sz="1800" dirty="0" smtClean="0">
                <a:solidFill>
                  <a:schemeClr val="tx1"/>
                </a:solidFill>
              </a:rPr>
              <a:t>an airy shelf </a:t>
            </a:r>
            <a:r>
              <a:rPr lang="en-US" sz="1800" dirty="0">
                <a:solidFill>
                  <a:schemeClr val="tx1"/>
                </a:solidFill>
              </a:rPr>
              <a:t>to present the </a:t>
            </a:r>
            <a:r>
              <a:rPr lang="en-US" sz="1800" dirty="0" smtClean="0">
                <a:solidFill>
                  <a:schemeClr val="tx1"/>
                </a:solidFill>
              </a:rPr>
              <a:t>Lotions)</a:t>
            </a:r>
            <a:endParaRPr lang="fr-FR" sz="1800" dirty="0">
              <a:solidFill>
                <a:schemeClr val="tx1"/>
              </a:solidFill>
            </a:endParaRPr>
          </a:p>
        </p:txBody>
      </p:sp>
      <p:sp>
        <p:nvSpPr>
          <p:cNvPr id="21" name="ZoneTexte 20"/>
          <p:cNvSpPr txBox="1"/>
          <p:nvPr/>
        </p:nvSpPr>
        <p:spPr>
          <a:xfrm>
            <a:off x="1436564" y="4944166"/>
            <a:ext cx="2796513" cy="461665"/>
          </a:xfrm>
          <a:prstGeom prst="rect">
            <a:avLst/>
          </a:prstGeom>
          <a:noFill/>
        </p:spPr>
        <p:txBody>
          <a:bodyPr wrap="square" rtlCol="0">
            <a:spAutoFit/>
          </a:bodyPr>
          <a:lstStyle/>
          <a:p>
            <a:pPr algn="ctr"/>
            <a:endParaRPr lang="fr-FR" sz="1200" dirty="0">
              <a:latin typeface="Roboto Mono Light" charset="0"/>
              <a:ea typeface="Roboto Mono Light" charset="0"/>
            </a:endParaRPr>
          </a:p>
          <a:p>
            <a:pPr algn="ctr"/>
            <a:r>
              <a:rPr lang="fr-FR" sz="1200" dirty="0">
                <a:latin typeface="Roboto Mono Light" charset="0"/>
                <a:ea typeface="Roboto Mono Light" charset="0"/>
              </a:rPr>
              <a:t>Plants</a:t>
            </a:r>
            <a:endParaRPr lang="fr-FR" sz="1200" dirty="0" smtClean="0">
              <a:latin typeface="Roboto Mono Light" charset="0"/>
              <a:ea typeface="Roboto Mono Light" charset="0"/>
            </a:endParaRPr>
          </a:p>
        </p:txBody>
      </p:sp>
      <p:sp>
        <p:nvSpPr>
          <p:cNvPr id="22" name="ZoneTexte 21"/>
          <p:cNvSpPr txBox="1"/>
          <p:nvPr/>
        </p:nvSpPr>
        <p:spPr>
          <a:xfrm>
            <a:off x="8295690" y="2489598"/>
            <a:ext cx="2796513" cy="461665"/>
          </a:xfrm>
          <a:prstGeom prst="rect">
            <a:avLst/>
          </a:prstGeom>
          <a:noFill/>
        </p:spPr>
        <p:txBody>
          <a:bodyPr wrap="square" rtlCol="0">
            <a:spAutoFit/>
          </a:bodyPr>
          <a:lstStyle/>
          <a:p>
            <a:pPr algn="ctr"/>
            <a:r>
              <a:rPr lang="fr-FR" sz="1200" dirty="0" smtClean="0">
                <a:latin typeface="Roboto Mono Light" charset="0"/>
                <a:ea typeface="Roboto Mono Light" charset="0"/>
              </a:rPr>
              <a:t>A4 </a:t>
            </a:r>
            <a:r>
              <a:rPr lang="fr-FR" sz="1200" dirty="0" err="1" smtClean="0">
                <a:latin typeface="Roboto Mono Light" charset="0"/>
                <a:ea typeface="Roboto Mono Light" charset="0"/>
              </a:rPr>
              <a:t>posterette</a:t>
            </a:r>
            <a:endParaRPr lang="fr-FR" sz="1200" dirty="0" smtClean="0">
              <a:latin typeface="Roboto Mono Light" charset="0"/>
              <a:ea typeface="Roboto Mono Light" charset="0"/>
            </a:endParaRPr>
          </a:p>
          <a:p>
            <a:pPr algn="ctr"/>
            <a:endParaRPr lang="fr-FR" sz="1200" dirty="0" smtClean="0">
              <a:latin typeface="Roboto Mono Light" charset="0"/>
              <a:ea typeface="Roboto Mono Light" charset="0"/>
            </a:endParaRPr>
          </a:p>
        </p:txBody>
      </p:sp>
      <p:sp>
        <p:nvSpPr>
          <p:cNvPr id="23" name="ZoneTexte 22"/>
          <p:cNvSpPr txBox="1"/>
          <p:nvPr/>
        </p:nvSpPr>
        <p:spPr>
          <a:xfrm>
            <a:off x="8406859" y="3619679"/>
            <a:ext cx="2796513" cy="276999"/>
          </a:xfrm>
          <a:prstGeom prst="rect">
            <a:avLst/>
          </a:prstGeom>
          <a:noFill/>
        </p:spPr>
        <p:txBody>
          <a:bodyPr wrap="square" rtlCol="0">
            <a:spAutoFit/>
          </a:bodyPr>
          <a:lstStyle/>
          <a:p>
            <a:pPr algn="ctr"/>
            <a:r>
              <a:rPr lang="fr-FR" sz="1200" dirty="0">
                <a:latin typeface="Roboto Mono Light" charset="0"/>
                <a:ea typeface="Roboto Mono Light" charset="0"/>
              </a:rPr>
              <a:t>Product </a:t>
            </a:r>
            <a:r>
              <a:rPr lang="fr-FR" sz="1200" dirty="0" err="1">
                <a:latin typeface="Roboto Mono Light" charset="0"/>
                <a:ea typeface="Roboto Mono Light" charset="0"/>
              </a:rPr>
              <a:t>testers</a:t>
            </a:r>
            <a:endParaRPr lang="fr-FR" sz="1200" dirty="0" smtClean="0">
              <a:latin typeface="Roboto Mono Light" charset="0"/>
              <a:ea typeface="Roboto Mono Light" charset="0"/>
            </a:endParaRPr>
          </a:p>
        </p:txBody>
      </p:sp>
    </p:spTree>
    <p:extLst>
      <p:ext uri="{BB962C8B-B14F-4D97-AF65-F5344CB8AC3E}">
        <p14:creationId xmlns:p14="http://schemas.microsoft.com/office/powerpoint/2010/main" val="26272917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a:spLocks noGrp="1"/>
          </p:cNvSpPr>
          <p:nvPr/>
        </p:nvSpPr>
        <p:spPr>
          <a:xfrm>
            <a:off x="838200" y="274029"/>
            <a:ext cx="10515600" cy="1325563"/>
          </a:xfrm>
          <a:prstGeom prst="rect">
            <a:avLst/>
          </a:prstGeom>
        </p:spPr>
        <p:txBody>
          <a:bodyPr vert="horz" lIns="91440" tIns="45720" rIns="91440" bIns="45720" rtlCol="0" anchor="ctr">
            <a:norm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800" dirty="0" smtClean="0">
                <a:solidFill>
                  <a:srgbClr val="ED6B65"/>
                </a:solidFill>
                <a:latin typeface="KyivType Sans2" panose="00000500000000000000" pitchFamily="50" charset="0"/>
              </a:rPr>
              <a:t>The +</a:t>
            </a:r>
          </a:p>
          <a:p>
            <a:r>
              <a:rPr lang="en-US" sz="2200" dirty="0">
                <a:solidFill>
                  <a:prstClr val="black"/>
                </a:solidFill>
                <a:latin typeface="KyivType Sans2" panose="00000500000000000000" pitchFamily="50" charset="0"/>
              </a:rPr>
              <a:t>Promotional video to broadcast on all screens and social networks</a:t>
            </a:r>
            <a:endParaRPr lang="fr-FR" sz="2200" dirty="0">
              <a:solidFill>
                <a:prstClr val="black"/>
              </a:solidFill>
              <a:latin typeface="KyivType Sans2" panose="00000500000000000000" pitchFamily="50" charset="0"/>
            </a:endParaRPr>
          </a:p>
        </p:txBody>
      </p:sp>
      <p:pic>
        <p:nvPicPr>
          <p:cNvPr id="4" name="LOTION EDITION LIMITEE 2022 EN 1270x720">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099142" y="1877895"/>
            <a:ext cx="7993716" cy="4531870"/>
          </a:xfrm>
          <a:prstGeom prst="rect">
            <a:avLst/>
          </a:prstGeom>
        </p:spPr>
      </p:pic>
    </p:spTree>
    <p:extLst>
      <p:ext uri="{BB962C8B-B14F-4D97-AF65-F5344CB8AC3E}">
        <p14:creationId xmlns:p14="http://schemas.microsoft.com/office/powerpoint/2010/main" val="327351775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64841" y="6227698"/>
            <a:ext cx="525351" cy="453159"/>
          </a:xfrm>
          <a:prstGeom prst="rect">
            <a:avLst/>
          </a:prstGeom>
        </p:spPr>
      </p:pic>
      <p:pic>
        <p:nvPicPr>
          <p:cNvPr id="9" name="Image 8"/>
          <p:cNvPicPr>
            <a:picLocks noChangeAspect="1"/>
          </p:cNvPicPr>
          <p:nvPr/>
        </p:nvPicPr>
        <p:blipFill>
          <a:blip r:embed="rId3"/>
          <a:stretch>
            <a:fillRect/>
          </a:stretch>
        </p:blipFill>
        <p:spPr>
          <a:xfrm>
            <a:off x="2704051" y="5023570"/>
            <a:ext cx="1698770" cy="1229292"/>
          </a:xfrm>
          <a:prstGeom prst="rect">
            <a:avLst/>
          </a:prstGeom>
        </p:spPr>
      </p:pic>
      <p:pic>
        <p:nvPicPr>
          <p:cNvPr id="10" name="Image 9"/>
          <p:cNvPicPr>
            <a:picLocks noChangeAspect="1"/>
          </p:cNvPicPr>
          <p:nvPr/>
        </p:nvPicPr>
        <p:blipFill>
          <a:blip r:embed="rId4"/>
          <a:stretch>
            <a:fillRect/>
          </a:stretch>
        </p:blipFill>
        <p:spPr>
          <a:xfrm>
            <a:off x="8219211" y="776685"/>
            <a:ext cx="780537" cy="582095"/>
          </a:xfrm>
          <a:prstGeom prst="rect">
            <a:avLst/>
          </a:prstGeom>
        </p:spPr>
      </p:pic>
      <p:pic>
        <p:nvPicPr>
          <p:cNvPr id="11" name="Image 10"/>
          <p:cNvPicPr>
            <a:picLocks noChangeAspect="1"/>
          </p:cNvPicPr>
          <p:nvPr/>
        </p:nvPicPr>
        <p:blipFill>
          <a:blip r:embed="rId5"/>
          <a:stretch>
            <a:fillRect/>
          </a:stretch>
        </p:blipFill>
        <p:spPr>
          <a:xfrm>
            <a:off x="9077999" y="3759200"/>
            <a:ext cx="536281" cy="383058"/>
          </a:xfrm>
          <a:prstGeom prst="rect">
            <a:avLst/>
          </a:prstGeom>
        </p:spPr>
      </p:pic>
      <p:pic>
        <p:nvPicPr>
          <p:cNvPr id="12" name="Image 11"/>
          <p:cNvPicPr>
            <a:picLocks noChangeAspect="1"/>
          </p:cNvPicPr>
          <p:nvPr/>
        </p:nvPicPr>
        <p:blipFill>
          <a:blip r:embed="rId5"/>
          <a:stretch>
            <a:fillRect/>
          </a:stretch>
        </p:blipFill>
        <p:spPr>
          <a:xfrm>
            <a:off x="647978" y="3436988"/>
            <a:ext cx="849624" cy="606874"/>
          </a:xfrm>
          <a:prstGeom prst="rect">
            <a:avLst/>
          </a:prstGeom>
        </p:spPr>
      </p:pic>
      <p:pic>
        <p:nvPicPr>
          <p:cNvPr id="13" name="Image 12"/>
          <p:cNvPicPr>
            <a:picLocks noChangeAspect="1"/>
          </p:cNvPicPr>
          <p:nvPr/>
        </p:nvPicPr>
        <p:blipFill>
          <a:blip r:embed="rId4"/>
          <a:stretch>
            <a:fillRect/>
          </a:stretch>
        </p:blipFill>
        <p:spPr>
          <a:xfrm flipH="1">
            <a:off x="756302" y="5421669"/>
            <a:ext cx="498764" cy="433095"/>
          </a:xfrm>
          <a:prstGeom prst="rect">
            <a:avLst/>
          </a:prstGeom>
        </p:spPr>
      </p:pic>
      <p:pic>
        <p:nvPicPr>
          <p:cNvPr id="14" name="Image 13"/>
          <p:cNvPicPr>
            <a:picLocks noChangeAspect="1"/>
          </p:cNvPicPr>
          <p:nvPr/>
        </p:nvPicPr>
        <p:blipFill>
          <a:blip r:embed="rId5"/>
          <a:stretch>
            <a:fillRect/>
          </a:stretch>
        </p:blipFill>
        <p:spPr>
          <a:xfrm rot="7303326">
            <a:off x="7466097" y="5334779"/>
            <a:ext cx="849624" cy="606874"/>
          </a:xfrm>
          <a:prstGeom prst="rect">
            <a:avLst/>
          </a:prstGeom>
        </p:spPr>
      </p:pic>
      <p:pic>
        <p:nvPicPr>
          <p:cNvPr id="4" name="Image 3"/>
          <p:cNvPicPr>
            <a:picLocks noChangeAspect="1"/>
          </p:cNvPicPr>
          <p:nvPr/>
        </p:nvPicPr>
        <p:blipFill>
          <a:blip r:embed="rId6"/>
          <a:stretch>
            <a:fillRect/>
          </a:stretch>
        </p:blipFill>
        <p:spPr>
          <a:xfrm>
            <a:off x="3845274" y="1192495"/>
            <a:ext cx="4026576" cy="1060253"/>
          </a:xfrm>
          <a:prstGeom prst="rect">
            <a:avLst/>
          </a:prstGeom>
        </p:spPr>
      </p:pic>
      <p:sp>
        <p:nvSpPr>
          <p:cNvPr id="2" name="Titre 1"/>
          <p:cNvSpPr>
            <a:spLocks noGrp="1"/>
          </p:cNvSpPr>
          <p:nvPr>
            <p:ph type="title"/>
          </p:nvPr>
        </p:nvSpPr>
        <p:spPr>
          <a:xfrm>
            <a:off x="1667025" y="598192"/>
            <a:ext cx="8272842" cy="5677593"/>
          </a:xfrm>
        </p:spPr>
        <p:txBody>
          <a:bodyPr>
            <a:normAutofit/>
          </a:bodyPr>
          <a:lstStyle/>
          <a:p>
            <a:r>
              <a:rPr lang="fr-FR" sz="1400" dirty="0" smtClean="0"/>
              <a:t/>
            </a:r>
            <a:br>
              <a:rPr lang="fr-FR" sz="1400" dirty="0" smtClean="0"/>
            </a:br>
            <a:r>
              <a:rPr lang="fr-FR" sz="1400" dirty="0" smtClean="0">
                <a:solidFill>
                  <a:srgbClr val="454563"/>
                </a:solidFill>
              </a:rPr>
              <a:t/>
            </a:r>
            <a:br>
              <a:rPr lang="fr-FR" sz="1400" dirty="0" smtClean="0">
                <a:solidFill>
                  <a:srgbClr val="454563"/>
                </a:solidFill>
              </a:rPr>
            </a:br>
            <a:r>
              <a:rPr lang="fr-FR" sz="1400" strike="sngStrike" dirty="0" smtClean="0">
                <a:solidFill>
                  <a:srgbClr val="FF0000"/>
                </a:solidFill>
              </a:rPr>
              <a:t/>
            </a:r>
            <a:br>
              <a:rPr lang="fr-FR" sz="1400" strike="sngStrike" dirty="0" smtClean="0">
                <a:solidFill>
                  <a:srgbClr val="FF0000"/>
                </a:solidFill>
              </a:rPr>
            </a:br>
            <a:r>
              <a:rPr lang="fr-FR" sz="1400" strike="sngStrike" dirty="0" smtClean="0">
                <a:solidFill>
                  <a:srgbClr val="FF0000"/>
                </a:solidFill>
              </a:rPr>
              <a:t/>
            </a:r>
            <a:br>
              <a:rPr lang="fr-FR" sz="1400" strike="sngStrike" dirty="0" smtClean="0">
                <a:solidFill>
                  <a:srgbClr val="FF0000"/>
                </a:solidFill>
              </a:rPr>
            </a:br>
            <a:r>
              <a:rPr lang="en-US" sz="1400" dirty="0"/>
              <a:t>Before designing a showcase, it is important to know what you want to highlight and why? </a:t>
            </a:r>
            <a:r>
              <a:rPr lang="en-US" sz="1400" dirty="0" smtClean="0"/>
              <a:t/>
            </a:r>
            <a:br>
              <a:rPr lang="en-US" sz="1400" dirty="0" smtClean="0"/>
            </a:br>
            <a:r>
              <a:rPr lang="en-US" sz="1400" dirty="0" smtClean="0"/>
              <a:t>Beyond </a:t>
            </a:r>
            <a:r>
              <a:rPr lang="en-US" sz="1400" dirty="0"/>
              <a:t>the aesthetics of your window decoration, the message is very important! This message is linked to the association of texts, color harmonies, materials and positioning of elements that will provoke a particular emotion in the future customer and invite him into your world. </a:t>
            </a:r>
            <a:r>
              <a:rPr lang="en-US" sz="1400" dirty="0" smtClean="0"/>
              <a:t/>
            </a:r>
            <a:br>
              <a:rPr lang="en-US" sz="1400" dirty="0" smtClean="0"/>
            </a:br>
            <a:r>
              <a:rPr lang="en-US" sz="1400" dirty="0"/>
              <a:t/>
            </a:r>
            <a:br>
              <a:rPr lang="en-US" sz="1400" dirty="0"/>
            </a:br>
            <a:r>
              <a:rPr lang="en-US" sz="1400" dirty="0" smtClean="0"/>
              <a:t>The </a:t>
            </a:r>
            <a:r>
              <a:rPr lang="en-US" sz="1400" dirty="0"/>
              <a:t>design of the emblematic Lotion Yon-</a:t>
            </a:r>
            <a:r>
              <a:rPr lang="en-US" sz="1400" dirty="0" err="1"/>
              <a:t>Ka</a:t>
            </a:r>
            <a:r>
              <a:rPr lang="en-US" sz="1400" dirty="0"/>
              <a:t> is regularly reworked in a limited edition by an artist to highlight Yon-</a:t>
            </a:r>
            <a:r>
              <a:rPr lang="en-US" sz="1400" dirty="0" err="1"/>
              <a:t>Ka's</a:t>
            </a:r>
            <a:r>
              <a:rPr lang="en-US" sz="1400" dirty="0"/>
              <a:t> commitment to the association </a:t>
            </a:r>
            <a:r>
              <a:rPr lang="en-US" sz="1400" dirty="0" smtClean="0"/>
              <a:t>“Un </a:t>
            </a:r>
            <a:r>
              <a:rPr lang="en-US" sz="1400" dirty="0" err="1"/>
              <a:t>Toit</a:t>
            </a:r>
            <a:r>
              <a:rPr lang="en-US" sz="1400" dirty="0"/>
              <a:t> pour les </a:t>
            </a:r>
            <a:r>
              <a:rPr lang="en-US" sz="1400" dirty="0" err="1" smtClean="0"/>
              <a:t>Abeilles</a:t>
            </a:r>
            <a:r>
              <a:rPr lang="en-US" sz="1400" dirty="0" smtClean="0"/>
              <a:t>”.</a:t>
            </a:r>
            <a:r>
              <a:rPr lang="en-US" sz="1400" dirty="0"/>
              <a:t/>
            </a:r>
            <a:br>
              <a:rPr lang="en-US" sz="1400" dirty="0"/>
            </a:br>
            <a:r>
              <a:rPr lang="fr-FR" sz="1400" dirty="0" smtClean="0"/>
              <a:t>. </a:t>
            </a:r>
            <a:br>
              <a:rPr lang="fr-FR" sz="1400" dirty="0" smtClean="0"/>
            </a:br>
            <a:endParaRPr lang="fr-FR" sz="1400" strike="sngStrike" dirty="0">
              <a:solidFill>
                <a:srgbClr val="ED6B65"/>
              </a:solidFill>
            </a:endParaRPr>
          </a:p>
        </p:txBody>
      </p:sp>
    </p:spTree>
    <p:extLst>
      <p:ext uri="{BB962C8B-B14F-4D97-AF65-F5344CB8AC3E}">
        <p14:creationId xmlns:p14="http://schemas.microsoft.com/office/powerpoint/2010/main" val="12917730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1"/>
          <p:cNvSpPr txBox="1"/>
          <p:nvPr/>
        </p:nvSpPr>
        <p:spPr>
          <a:xfrm>
            <a:off x="3403657" y="1062486"/>
            <a:ext cx="5689485"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400" b="1" dirty="0">
                <a:solidFill>
                  <a:srgbClr val="ED6B65"/>
                </a:solidFill>
                <a:latin typeface="Roboto Mono ExtraLight" panose="00000009000000000000" pitchFamily="49" charset="0"/>
                <a:ea typeface="Roboto Mono ExtraLight" panose="00000009000000000000" pitchFamily="49" charset="0"/>
              </a:rPr>
              <a:t>Send us photos of your achievements by email to: </a:t>
            </a:r>
            <a:r>
              <a:rPr lang="fr-FR" b="1" dirty="0" smtClean="0">
                <a:solidFill>
                  <a:srgbClr val="ED6B65"/>
                </a:solidFill>
                <a:latin typeface="Roboto Mono ExtraLight" panose="00000009000000000000" pitchFamily="49" charset="0"/>
                <a:ea typeface="Roboto Mono ExtraLight" panose="00000009000000000000" pitchFamily="49" charset="0"/>
              </a:rPr>
              <a:t>contact@yonka.com</a:t>
            </a:r>
            <a:endParaRPr lang="fr-FR" b="1" dirty="0">
              <a:solidFill>
                <a:srgbClr val="ED6B65"/>
              </a:solidFill>
              <a:latin typeface="Roboto Mono ExtraLight" panose="00000009000000000000" pitchFamily="49" charset="0"/>
              <a:ea typeface="Roboto Mono ExtraLight" panose="00000009000000000000" pitchFamily="49" charset="0"/>
            </a:endParaRPr>
          </a:p>
        </p:txBody>
      </p:sp>
      <p:pic>
        <p:nvPicPr>
          <p:cNvPr id="6" name="Image 5"/>
          <p:cNvPicPr>
            <a:picLocks noChangeAspect="1"/>
          </p:cNvPicPr>
          <p:nvPr/>
        </p:nvPicPr>
        <p:blipFill>
          <a:blip r:embed="rId2"/>
          <a:stretch>
            <a:fillRect/>
          </a:stretch>
        </p:blipFill>
        <p:spPr>
          <a:xfrm>
            <a:off x="3530662" y="2653442"/>
            <a:ext cx="5047926" cy="1993565"/>
          </a:xfrm>
          <a:prstGeom prst="rect">
            <a:avLst/>
          </a:prstGeom>
        </p:spPr>
      </p:pic>
      <p:pic>
        <p:nvPicPr>
          <p:cNvPr id="5" name="Imag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39073" y="5673485"/>
            <a:ext cx="913854" cy="788275"/>
          </a:xfrm>
          <a:prstGeom prst="rect">
            <a:avLst/>
          </a:prstGeom>
        </p:spPr>
      </p:pic>
    </p:spTree>
    <p:extLst>
      <p:ext uri="{BB962C8B-B14F-4D97-AF65-F5344CB8AC3E}">
        <p14:creationId xmlns:p14="http://schemas.microsoft.com/office/powerpoint/2010/main" val="8928098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p:cNvPicPr>
            <a:picLocks noChangeAspect="1"/>
          </p:cNvPicPr>
          <p:nvPr/>
        </p:nvPicPr>
        <p:blipFill rotWithShape="1">
          <a:blip r:embed="rId2"/>
          <a:srcRect t="5133"/>
          <a:stretch/>
        </p:blipFill>
        <p:spPr>
          <a:xfrm>
            <a:off x="6902554" y="2196269"/>
            <a:ext cx="5289446" cy="4560252"/>
          </a:xfrm>
          <a:prstGeom prst="rect">
            <a:avLst/>
          </a:prstGeom>
        </p:spPr>
      </p:pic>
      <p:sp>
        <p:nvSpPr>
          <p:cNvPr id="5" name="Titre 1"/>
          <p:cNvSpPr>
            <a:spLocks noGrp="1"/>
          </p:cNvSpPr>
          <p:nvPr>
            <p:ph type="title"/>
          </p:nvPr>
        </p:nvSpPr>
        <p:spPr>
          <a:xfrm>
            <a:off x="1180604" y="3012550"/>
            <a:ext cx="4879571" cy="3371316"/>
          </a:xfrm>
        </p:spPr>
        <p:txBody>
          <a:bodyPr>
            <a:normAutofit/>
          </a:bodyPr>
          <a:lstStyle/>
          <a:p>
            <a:r>
              <a:rPr lang="en-US" sz="1400" dirty="0" smtClean="0"/>
              <a:t>Sue </a:t>
            </a:r>
            <a:r>
              <a:rPr lang="en-US" sz="1400" dirty="0" err="1" smtClean="0"/>
              <a:t>Miano</a:t>
            </a:r>
            <a:r>
              <a:rPr lang="en-US" sz="1400" dirty="0" smtClean="0"/>
              <a:t> </a:t>
            </a:r>
            <a:r>
              <a:rPr lang="en-US" sz="1400" dirty="0"/>
              <a:t>has created this decor that leaves you dreaming and will allow you to offer your customers a very fresh and flowery window! </a:t>
            </a:r>
            <a:r>
              <a:rPr lang="en-US" sz="1400" dirty="0" smtClean="0"/>
              <a:t/>
            </a:r>
            <a:br>
              <a:rPr lang="en-US" sz="1400" dirty="0" smtClean="0"/>
            </a:br>
            <a:r>
              <a:rPr lang="en-US" sz="1400" dirty="0"/>
              <a:t/>
            </a:r>
            <a:br>
              <a:rPr lang="en-US" sz="1400" dirty="0"/>
            </a:br>
            <a:r>
              <a:rPr lang="en-US" sz="1400" dirty="0" smtClean="0"/>
              <a:t>The </a:t>
            </a:r>
            <a:r>
              <a:rPr lang="en-US" sz="1400" dirty="0"/>
              <a:t>opportunity to hold the attention of passers-by and win over new consumers by differentiating yourself.</a:t>
            </a:r>
            <a:r>
              <a:rPr lang="fr-FR" sz="1400" dirty="0" smtClean="0"/>
              <a:t/>
            </a:r>
            <a:br>
              <a:rPr lang="fr-FR" sz="1400" dirty="0" smtClean="0"/>
            </a:br>
            <a:r>
              <a:rPr lang="fr-FR" sz="1400" dirty="0" smtClean="0"/>
              <a:t/>
            </a:r>
            <a:br>
              <a:rPr lang="fr-FR" sz="1400" dirty="0" smtClean="0"/>
            </a:br>
            <a:r>
              <a:rPr lang="fr-FR" sz="1400" dirty="0" err="1">
                <a:solidFill>
                  <a:srgbClr val="ED6B65"/>
                </a:solidFill>
              </a:rPr>
              <a:t>Follow</a:t>
            </a:r>
            <a:r>
              <a:rPr lang="fr-FR" sz="1400" dirty="0">
                <a:solidFill>
                  <a:srgbClr val="ED6B65"/>
                </a:solidFill>
              </a:rPr>
              <a:t> the </a:t>
            </a:r>
            <a:r>
              <a:rPr lang="fr-FR" sz="1400" dirty="0" smtClean="0">
                <a:solidFill>
                  <a:srgbClr val="ED6B65"/>
                </a:solidFill>
              </a:rPr>
              <a:t>guide…</a:t>
            </a:r>
            <a:endParaRPr lang="fr-FR" sz="1400" strike="sngStrike" dirty="0">
              <a:solidFill>
                <a:srgbClr val="ED6B65"/>
              </a:solidFill>
            </a:endParaRPr>
          </a:p>
        </p:txBody>
      </p:sp>
      <p:pic>
        <p:nvPicPr>
          <p:cNvPr id="4" name="Image 3"/>
          <p:cNvPicPr>
            <a:picLocks noChangeAspect="1"/>
          </p:cNvPicPr>
          <p:nvPr/>
        </p:nvPicPr>
        <p:blipFill rotWithShape="1">
          <a:blip r:embed="rId3"/>
          <a:srcRect l="51750" t="49768"/>
          <a:stretch/>
        </p:blipFill>
        <p:spPr>
          <a:xfrm>
            <a:off x="2435550" y="2201884"/>
            <a:ext cx="2234727" cy="810666"/>
          </a:xfrm>
          <a:prstGeom prst="rect">
            <a:avLst/>
          </a:prstGeom>
        </p:spPr>
      </p:pic>
      <p:sp>
        <p:nvSpPr>
          <p:cNvPr id="7" name="Rectangle 6"/>
          <p:cNvSpPr/>
          <p:nvPr/>
        </p:nvSpPr>
        <p:spPr>
          <a:xfrm>
            <a:off x="2524298" y="1889342"/>
            <a:ext cx="2438400" cy="3275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Titre 1"/>
          <p:cNvSpPr>
            <a:spLocks noGrp="1"/>
          </p:cNvSpPr>
          <p:nvPr/>
        </p:nvSpPr>
        <p:spPr>
          <a:xfrm>
            <a:off x="1598416" y="998065"/>
            <a:ext cx="4043945"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1600" dirty="0" err="1">
                <a:solidFill>
                  <a:srgbClr val="ED6B65"/>
                </a:solidFill>
                <a:latin typeface="KyivType Sans2" panose="00000500000000000000" pitchFamily="50" charset="0"/>
              </a:rPr>
              <a:t>illustrated</a:t>
            </a:r>
            <a:r>
              <a:rPr lang="fr-FR" sz="1600" dirty="0">
                <a:solidFill>
                  <a:srgbClr val="ED6B65"/>
                </a:solidFill>
                <a:latin typeface="KyivType Sans2" panose="00000500000000000000" pitchFamily="50" charset="0"/>
              </a:rPr>
              <a:t> </a:t>
            </a:r>
            <a:r>
              <a:rPr lang="fr-FR" sz="1600" dirty="0" err="1">
                <a:solidFill>
                  <a:srgbClr val="ED6B65"/>
                </a:solidFill>
                <a:latin typeface="KyivType Sans2" panose="00000500000000000000" pitchFamily="50" charset="0"/>
              </a:rPr>
              <a:t>this</a:t>
            </a:r>
            <a:r>
              <a:rPr lang="fr-FR" sz="1600" dirty="0">
                <a:solidFill>
                  <a:srgbClr val="ED6B65"/>
                </a:solidFill>
                <a:latin typeface="KyivType Sans2" panose="00000500000000000000" pitchFamily="50" charset="0"/>
              </a:rPr>
              <a:t> </a:t>
            </a:r>
            <a:r>
              <a:rPr lang="fr-FR" sz="1600" dirty="0" err="1">
                <a:solidFill>
                  <a:srgbClr val="ED6B65"/>
                </a:solidFill>
                <a:latin typeface="KyivType Sans2" panose="00000500000000000000" pitchFamily="50" charset="0"/>
              </a:rPr>
              <a:t>year</a:t>
            </a:r>
            <a:r>
              <a:rPr lang="fr-FR" sz="1600" dirty="0">
                <a:solidFill>
                  <a:srgbClr val="ED6B65"/>
                </a:solidFill>
                <a:latin typeface="KyivType Sans2" panose="00000500000000000000" pitchFamily="50" charset="0"/>
              </a:rPr>
              <a:t> </a:t>
            </a:r>
            <a:r>
              <a:rPr lang="fr-FR" sz="1600" dirty="0" smtClean="0">
                <a:solidFill>
                  <a:srgbClr val="ED6B65"/>
                </a:solidFill>
                <a:latin typeface="KyivType Sans2" panose="00000500000000000000" pitchFamily="50" charset="0"/>
              </a:rPr>
              <a:t>by</a:t>
            </a:r>
          </a:p>
          <a:p>
            <a:pPr algn="ctr"/>
            <a:r>
              <a:rPr lang="fr-FR" sz="3800" dirty="0" smtClean="0">
                <a:solidFill>
                  <a:srgbClr val="ED6B65"/>
                </a:solidFill>
                <a:latin typeface="KyivType Sans2" panose="00000500000000000000" pitchFamily="50" charset="0"/>
              </a:rPr>
              <a:t>The </a:t>
            </a:r>
            <a:r>
              <a:rPr lang="fr-FR" sz="3800" dirty="0" err="1" smtClean="0">
                <a:solidFill>
                  <a:srgbClr val="ED6B65"/>
                </a:solidFill>
                <a:latin typeface="KyivType Sans2" panose="00000500000000000000" pitchFamily="50" charset="0"/>
              </a:rPr>
              <a:t>artist</a:t>
            </a:r>
            <a:r>
              <a:rPr lang="fr-FR" sz="3800" dirty="0" smtClean="0">
                <a:solidFill>
                  <a:srgbClr val="ED6B65"/>
                </a:solidFill>
                <a:latin typeface="KyivType Sans2" panose="00000500000000000000" pitchFamily="50" charset="0"/>
              </a:rPr>
              <a:t> …</a:t>
            </a:r>
          </a:p>
        </p:txBody>
      </p:sp>
      <p:sp>
        <p:nvSpPr>
          <p:cNvPr id="8" name="Titre 1"/>
          <p:cNvSpPr>
            <a:spLocks noGrp="1"/>
          </p:cNvSpPr>
          <p:nvPr/>
        </p:nvSpPr>
        <p:spPr>
          <a:xfrm>
            <a:off x="1255221" y="309145"/>
            <a:ext cx="506649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2400" dirty="0">
                <a:solidFill>
                  <a:srgbClr val="ED6B65"/>
                </a:solidFill>
                <a:latin typeface="KyivType Sans2" panose="00000500000000000000" pitchFamily="50" charset="0"/>
              </a:rPr>
              <a:t>A </a:t>
            </a:r>
            <a:r>
              <a:rPr lang="fr-FR" sz="2400" dirty="0" err="1">
                <a:solidFill>
                  <a:srgbClr val="ED6B65"/>
                </a:solidFill>
                <a:latin typeface="KyivType Sans2" panose="00000500000000000000" pitchFamily="50" charset="0"/>
              </a:rPr>
              <a:t>cult</a:t>
            </a:r>
            <a:r>
              <a:rPr lang="fr-FR" sz="2400" dirty="0">
                <a:solidFill>
                  <a:srgbClr val="ED6B65"/>
                </a:solidFill>
                <a:latin typeface="KyivType Sans2" panose="00000500000000000000" pitchFamily="50" charset="0"/>
              </a:rPr>
              <a:t> </a:t>
            </a:r>
            <a:r>
              <a:rPr lang="fr-FR" sz="2400" dirty="0" err="1">
                <a:solidFill>
                  <a:srgbClr val="ED6B65"/>
                </a:solidFill>
                <a:latin typeface="KyivType Sans2" panose="00000500000000000000" pitchFamily="50" charset="0"/>
              </a:rPr>
              <a:t>product</a:t>
            </a:r>
            <a:r>
              <a:rPr lang="fr-FR" sz="2400" dirty="0">
                <a:solidFill>
                  <a:srgbClr val="ED6B65"/>
                </a:solidFill>
                <a:latin typeface="KyivType Sans2" panose="00000500000000000000" pitchFamily="50" charset="0"/>
              </a:rPr>
              <a:t>, </a:t>
            </a:r>
            <a:r>
              <a:rPr lang="fr-FR" sz="2400" dirty="0" err="1">
                <a:solidFill>
                  <a:srgbClr val="ED6B65"/>
                </a:solidFill>
                <a:latin typeface="KyivType Sans2" panose="00000500000000000000" pitchFamily="50" charset="0"/>
              </a:rPr>
              <a:t>committed</a:t>
            </a:r>
            <a:r>
              <a:rPr lang="fr-FR" sz="2400" dirty="0">
                <a:solidFill>
                  <a:srgbClr val="ED6B65"/>
                </a:solidFill>
                <a:latin typeface="KyivType Sans2" panose="00000500000000000000" pitchFamily="50" charset="0"/>
              </a:rPr>
              <a:t>,</a:t>
            </a:r>
            <a:endParaRPr lang="fr-FR" sz="2400" dirty="0" smtClean="0">
              <a:solidFill>
                <a:srgbClr val="ED6B65"/>
              </a:solidFill>
              <a:latin typeface="KyivType Sans2" panose="00000500000000000000" pitchFamily="50" charset="0"/>
            </a:endParaRPr>
          </a:p>
        </p:txBody>
      </p:sp>
    </p:spTree>
    <p:extLst>
      <p:ext uri="{BB962C8B-B14F-4D97-AF65-F5344CB8AC3E}">
        <p14:creationId xmlns:p14="http://schemas.microsoft.com/office/powerpoint/2010/main" val="18318227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Image 10"/>
          <p:cNvPicPr>
            <a:picLocks noChangeAspect="1"/>
          </p:cNvPicPr>
          <p:nvPr/>
        </p:nvPicPr>
        <p:blipFill>
          <a:blip r:embed="rId3"/>
          <a:stretch>
            <a:fillRect/>
          </a:stretch>
        </p:blipFill>
        <p:spPr>
          <a:xfrm rot="3804781">
            <a:off x="7421980" y="1985164"/>
            <a:ext cx="2184403" cy="3059576"/>
          </a:xfrm>
          <a:prstGeom prst="rect">
            <a:avLst/>
          </a:prstGeom>
          <a:effectLst>
            <a:outerShdw blurRad="50800" dist="38100" dir="2700000" algn="tl" rotWithShape="0">
              <a:prstClr val="black">
                <a:alpha val="40000"/>
              </a:prstClr>
            </a:outerShdw>
          </a:effectLst>
        </p:spPr>
      </p:pic>
      <p:pic>
        <p:nvPicPr>
          <p:cNvPr id="10" name="Image 9"/>
          <p:cNvPicPr>
            <a:picLocks noChangeAspect="1"/>
          </p:cNvPicPr>
          <p:nvPr/>
        </p:nvPicPr>
        <p:blipFill>
          <a:blip r:embed="rId4"/>
          <a:stretch>
            <a:fillRect/>
          </a:stretch>
        </p:blipFill>
        <p:spPr>
          <a:xfrm rot="1749468">
            <a:off x="6704092" y="1652847"/>
            <a:ext cx="2154712" cy="3029189"/>
          </a:xfrm>
          <a:prstGeom prst="rect">
            <a:avLst/>
          </a:prstGeom>
          <a:effectLst>
            <a:outerShdw blurRad="50800" dist="38100" dir="2700000" algn="tl" rotWithShape="0">
              <a:prstClr val="black">
                <a:alpha val="40000"/>
              </a:prstClr>
            </a:outerShdw>
          </a:effectLst>
        </p:spPr>
      </p:pic>
      <p:sp>
        <p:nvSpPr>
          <p:cNvPr id="6" name="Titre 2"/>
          <p:cNvSpPr txBox="1">
            <a:spLocks/>
          </p:cNvSpPr>
          <p:nvPr/>
        </p:nvSpPr>
        <p:spPr>
          <a:xfrm>
            <a:off x="792520" y="455426"/>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000" kern="1200">
                <a:solidFill>
                  <a:schemeClr val="bg2">
                    <a:lumMod val="25000"/>
                  </a:schemeClr>
                </a:solidFill>
                <a:latin typeface="KyivType Sans2" panose="00000500000000000000" pitchFamily="50" charset="0"/>
                <a:ea typeface="+mj-ea"/>
                <a:cs typeface="+mj-cs"/>
              </a:defRPr>
            </a:lvl1pPr>
          </a:lstStyle>
          <a:p>
            <a:r>
              <a:rPr lang="fr-FR" sz="4800" cap="small" dirty="0" smtClean="0">
                <a:solidFill>
                  <a:srgbClr val="3E3E3E"/>
                </a:solidFill>
              </a:rPr>
              <a:t>POS</a:t>
            </a:r>
            <a:endParaRPr lang="fr-FR" sz="4800" dirty="0"/>
          </a:p>
        </p:txBody>
      </p:sp>
      <p:pic>
        <p:nvPicPr>
          <p:cNvPr id="5" name="Imag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
        <p:nvSpPr>
          <p:cNvPr id="12" name="ZoneTexte 11"/>
          <p:cNvSpPr txBox="1"/>
          <p:nvPr/>
        </p:nvSpPr>
        <p:spPr>
          <a:xfrm>
            <a:off x="2001976" y="5477968"/>
            <a:ext cx="3252221" cy="1107996"/>
          </a:xfrm>
          <a:prstGeom prst="rect">
            <a:avLst/>
          </a:prstGeom>
          <a:noFill/>
        </p:spPr>
        <p:txBody>
          <a:bodyPr wrap="square" rtlCol="0">
            <a:spAutoFit/>
          </a:bodyPr>
          <a:lstStyle/>
          <a:p>
            <a:pPr algn="ctr"/>
            <a:r>
              <a:rPr lang="nb-NO" baseline="30000" dirty="0" smtClean="0">
                <a:latin typeface="Roboto Mono Light" panose="00000009000000000000" pitchFamily="49" charset="0"/>
                <a:ea typeface="Roboto Mono Light" panose="00000009000000000000" pitchFamily="49" charset="0"/>
              </a:rPr>
              <a:t>A4 POSTERETTE</a:t>
            </a:r>
          </a:p>
          <a:p>
            <a:pPr algn="ctr"/>
            <a:r>
              <a:rPr lang="nb-NO" baseline="30000" dirty="0" smtClean="0">
                <a:latin typeface="Roboto Mono Light" panose="00000009000000000000" pitchFamily="49" charset="0"/>
                <a:ea typeface="Roboto Mono Light" panose="00000009000000000000" pitchFamily="49" charset="0"/>
              </a:rPr>
              <a:t>Files </a:t>
            </a:r>
            <a:r>
              <a:rPr lang="nb-NO" baseline="30000" dirty="0">
                <a:latin typeface="Roboto Mono Light" panose="00000009000000000000" pitchFamily="49" charset="0"/>
                <a:ea typeface="Roboto Mono Light" panose="00000009000000000000" pitchFamily="49" charset="0"/>
              </a:rPr>
              <a:t>available </a:t>
            </a:r>
            <a:r>
              <a:rPr lang="nb-NO" baseline="30000" dirty="0" smtClean="0">
                <a:latin typeface="Roboto Mono Light" panose="00000009000000000000" pitchFamily="49" charset="0"/>
                <a:ea typeface="Roboto Mono Light" panose="00000009000000000000" pitchFamily="49" charset="0"/>
              </a:rPr>
              <a:t>in:</a:t>
            </a:r>
          </a:p>
          <a:p>
            <a:pPr algn="ctr"/>
            <a:r>
              <a:rPr lang="nb-NO" baseline="30000" dirty="0" smtClean="0">
                <a:latin typeface="Roboto Mono Light" panose="00000009000000000000" pitchFamily="49" charset="0"/>
                <a:ea typeface="Roboto Mono Light" panose="00000009000000000000" pitchFamily="49" charset="0"/>
              </a:rPr>
              <a:t>FR-EN &amp; FR-DE </a:t>
            </a:r>
          </a:p>
          <a:p>
            <a:pPr algn="ctr"/>
            <a:r>
              <a:rPr lang="nb-NO" baseline="30000" dirty="0" smtClean="0">
                <a:solidFill>
                  <a:schemeClr val="tx1">
                    <a:lumMod val="95000"/>
                    <a:lumOff val="5000"/>
                  </a:schemeClr>
                </a:solidFill>
                <a:latin typeface="Roboto Mono Light" panose="00000009000000000000" pitchFamily="49" charset="0"/>
                <a:ea typeface="Roboto Mono Light" panose="00000009000000000000" pitchFamily="49" charset="0"/>
              </a:rPr>
              <a:t>Ref.7C1000X &amp; 7C1000AC</a:t>
            </a:r>
            <a:endParaRPr lang="nb-NO" baseline="30000" dirty="0">
              <a:solidFill>
                <a:schemeClr val="tx1">
                  <a:lumMod val="95000"/>
                  <a:lumOff val="5000"/>
                </a:schemeClr>
              </a:solidFill>
              <a:latin typeface="Roboto Mono Light" panose="00000009000000000000" pitchFamily="49" charset="0"/>
              <a:ea typeface="Roboto Mono Light" panose="00000009000000000000" pitchFamily="49" charset="0"/>
            </a:endParaRPr>
          </a:p>
          <a:p>
            <a:pPr algn="ctr"/>
            <a:r>
              <a:rPr lang="nb-NO" dirty="0" smtClean="0">
                <a:latin typeface="Roboto Mono Light" panose="00000009000000000000" pitchFamily="49" charset="0"/>
                <a:ea typeface="Roboto Mono Light" panose="00000009000000000000" pitchFamily="49" charset="0"/>
              </a:rPr>
              <a:t> </a:t>
            </a:r>
            <a:endParaRPr lang="nb-NO" baseline="30000" dirty="0">
              <a:latin typeface="Roboto Mono Light" panose="00000009000000000000" pitchFamily="49" charset="0"/>
              <a:ea typeface="Roboto Mono Light" panose="00000009000000000000" pitchFamily="49" charset="0"/>
            </a:endParaRPr>
          </a:p>
        </p:txBody>
      </p:sp>
      <p:sp>
        <p:nvSpPr>
          <p:cNvPr id="13" name="ZoneTexte 12"/>
          <p:cNvSpPr txBox="1"/>
          <p:nvPr/>
        </p:nvSpPr>
        <p:spPr>
          <a:xfrm>
            <a:off x="7103433" y="5790870"/>
            <a:ext cx="2513527" cy="420628"/>
          </a:xfrm>
          <a:prstGeom prst="rect">
            <a:avLst/>
          </a:prstGeom>
          <a:noFill/>
        </p:spPr>
        <p:txBody>
          <a:bodyPr wrap="square" rtlCol="0">
            <a:spAutoFit/>
          </a:bodyPr>
          <a:lstStyle/>
          <a:p>
            <a:pPr algn="ctr"/>
            <a:r>
              <a:rPr lang="nb-NO" baseline="30000" dirty="0">
                <a:latin typeface="Roboto Mono Light" panose="00000009000000000000" pitchFamily="49" charset="0"/>
                <a:ea typeface="Roboto Mono Light" panose="00000009000000000000" pitchFamily="49" charset="0"/>
              </a:rPr>
              <a:t>PRESS </a:t>
            </a:r>
            <a:r>
              <a:rPr lang="nb-NO" baseline="30000" dirty="0" smtClean="0">
                <a:latin typeface="Roboto Mono Light" panose="00000009000000000000" pitchFamily="49" charset="0"/>
                <a:ea typeface="Roboto Mono Light" panose="00000009000000000000" pitchFamily="49" charset="0"/>
              </a:rPr>
              <a:t>RELEASE</a:t>
            </a:r>
          </a:p>
          <a:p>
            <a:pPr algn="ctr"/>
            <a:r>
              <a:rPr lang="nb-NO" sz="1400" baseline="30000" dirty="0" smtClean="0">
                <a:latin typeface="Roboto Mono Light" panose="00000009000000000000" pitchFamily="49" charset="0"/>
                <a:ea typeface="Roboto Mono Light" panose="00000009000000000000" pitchFamily="49" charset="0"/>
              </a:rPr>
              <a:t>(</a:t>
            </a:r>
            <a:r>
              <a:rPr lang="en-US" sz="1400" baseline="30000" dirty="0">
                <a:latin typeface="Roboto Mono Light" panose="00000009000000000000" pitchFamily="49" charset="0"/>
                <a:ea typeface="Roboto Mono Light" panose="00000009000000000000" pitchFamily="49" charset="0"/>
              </a:rPr>
              <a:t>addressed to the press only</a:t>
            </a:r>
            <a:r>
              <a:rPr lang="nb-NO" sz="1400" baseline="30000" dirty="0" smtClean="0">
                <a:latin typeface="Roboto Mono Light" panose="00000009000000000000" pitchFamily="49" charset="0"/>
                <a:ea typeface="Roboto Mono Light" panose="00000009000000000000" pitchFamily="49" charset="0"/>
              </a:rPr>
              <a:t>)</a:t>
            </a:r>
            <a:endParaRPr lang="nb-NO" sz="1400" baseline="30000" dirty="0">
              <a:latin typeface="Roboto Mono Light" panose="00000009000000000000" pitchFamily="49" charset="0"/>
              <a:ea typeface="Roboto Mono Light" panose="00000009000000000000" pitchFamily="49" charset="0"/>
            </a:endParaRPr>
          </a:p>
        </p:txBody>
      </p:sp>
      <p:pic>
        <p:nvPicPr>
          <p:cNvPr id="2" name="Image 1"/>
          <p:cNvPicPr>
            <a:picLocks noChangeAspect="1"/>
          </p:cNvPicPr>
          <p:nvPr/>
        </p:nvPicPr>
        <p:blipFill>
          <a:blip r:embed="rId6"/>
          <a:stretch>
            <a:fillRect/>
          </a:stretch>
        </p:blipFill>
        <p:spPr>
          <a:xfrm>
            <a:off x="2274288" y="1637661"/>
            <a:ext cx="2567608" cy="3619499"/>
          </a:xfrm>
          <a:prstGeom prst="rect">
            <a:avLst/>
          </a:prstGeom>
          <a:effectLst>
            <a:outerShdw blurRad="50800" dist="38100" dir="2700000" algn="tl" rotWithShape="0">
              <a:prstClr val="black">
                <a:alpha val="40000"/>
              </a:prstClr>
            </a:outerShdw>
          </a:effectLst>
        </p:spPr>
      </p:pic>
      <p:pic>
        <p:nvPicPr>
          <p:cNvPr id="9" name="Image 8"/>
          <p:cNvPicPr>
            <a:picLocks noChangeAspect="1"/>
          </p:cNvPicPr>
          <p:nvPr/>
        </p:nvPicPr>
        <p:blipFill>
          <a:blip r:embed="rId7"/>
          <a:stretch>
            <a:fillRect/>
          </a:stretch>
        </p:blipFill>
        <p:spPr>
          <a:xfrm>
            <a:off x="5945466" y="2197584"/>
            <a:ext cx="2151866" cy="305957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524560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pic>
        <p:nvPicPr>
          <p:cNvPr id="4" name="Image 3"/>
          <p:cNvPicPr>
            <a:picLocks noChangeAspect="1"/>
          </p:cNvPicPr>
          <p:nvPr/>
        </p:nvPicPr>
        <p:blipFill>
          <a:blip r:embed="rId3"/>
          <a:stretch>
            <a:fillRect/>
          </a:stretch>
        </p:blipFill>
        <p:spPr>
          <a:xfrm>
            <a:off x="0" y="4870281"/>
            <a:ext cx="2598198" cy="1987719"/>
          </a:xfrm>
          <a:prstGeom prst="rect">
            <a:avLst/>
          </a:prstGeom>
        </p:spPr>
      </p:pic>
      <p:pic>
        <p:nvPicPr>
          <p:cNvPr id="9" name="Image 8"/>
          <p:cNvPicPr>
            <a:picLocks noChangeAspect="1"/>
          </p:cNvPicPr>
          <p:nvPr/>
        </p:nvPicPr>
        <p:blipFill>
          <a:blip r:embed="rId4"/>
          <a:stretch>
            <a:fillRect/>
          </a:stretch>
        </p:blipFill>
        <p:spPr>
          <a:xfrm>
            <a:off x="5026702" y="1485342"/>
            <a:ext cx="5819059" cy="1003565"/>
          </a:xfrm>
          <a:prstGeom prst="rect">
            <a:avLst/>
          </a:prstGeom>
        </p:spPr>
      </p:pic>
      <p:pic>
        <p:nvPicPr>
          <p:cNvPr id="10" name="Imag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
        <p:nvSpPr>
          <p:cNvPr id="13" name="Titre 1"/>
          <p:cNvSpPr>
            <a:spLocks noGrp="1"/>
          </p:cNvSpPr>
          <p:nvPr>
            <p:ph type="title"/>
          </p:nvPr>
        </p:nvSpPr>
        <p:spPr>
          <a:xfrm>
            <a:off x="883171" y="0"/>
            <a:ext cx="10515600" cy="1325563"/>
          </a:xfrm>
        </p:spPr>
        <p:txBody>
          <a:bodyPr/>
          <a:lstStyle/>
          <a:p>
            <a:r>
              <a:rPr lang="fr-FR" dirty="0"/>
              <a:t>POS </a:t>
            </a:r>
            <a:br>
              <a:rPr lang="fr-FR" dirty="0"/>
            </a:br>
            <a:r>
              <a:rPr lang="fr-FR" dirty="0"/>
              <a:t>DISCRYPTION</a:t>
            </a:r>
          </a:p>
        </p:txBody>
      </p:sp>
      <p:sp>
        <p:nvSpPr>
          <p:cNvPr id="14" name="ZoneTexte 13"/>
          <p:cNvSpPr txBox="1"/>
          <p:nvPr/>
        </p:nvSpPr>
        <p:spPr>
          <a:xfrm>
            <a:off x="5420624" y="2873083"/>
            <a:ext cx="6771375" cy="2431435"/>
          </a:xfrm>
          <a:prstGeom prst="rect">
            <a:avLst/>
          </a:prstGeom>
          <a:noFill/>
        </p:spPr>
        <p:txBody>
          <a:bodyPr wrap="square" rtlCol="0">
            <a:spAutoFit/>
          </a:bodyPr>
          <a:lstStyle/>
          <a:p>
            <a:pPr>
              <a:lnSpc>
                <a:spcPct val="200000"/>
              </a:lnSpc>
            </a:pPr>
            <a:r>
              <a:rPr lang="fr-FR" sz="2000" baseline="30000" dirty="0" smtClean="0">
                <a:solidFill>
                  <a:srgbClr val="000000"/>
                </a:solidFill>
                <a:latin typeface="Roboto Mono Medium" panose="00000009000000000000" pitchFamily="49" charset="0"/>
              </a:rPr>
              <a:t>COLORS:</a:t>
            </a:r>
            <a:r>
              <a:rPr lang="fr-FR" sz="2000" baseline="30000" dirty="0" smtClean="0">
                <a:solidFill>
                  <a:srgbClr val="000000"/>
                </a:solidFill>
                <a:latin typeface="Roboto Mono Light" panose="00000009000000000000" pitchFamily="49" charset="0"/>
              </a:rPr>
              <a:t> multiple pastels: </a:t>
            </a:r>
            <a:r>
              <a:rPr lang="fr-FR" sz="2000" baseline="30000" dirty="0" err="1" smtClean="0">
                <a:solidFill>
                  <a:srgbClr val="000000"/>
                </a:solidFill>
                <a:latin typeface="Roboto Mono Light" panose="00000009000000000000" pitchFamily="49" charset="0"/>
              </a:rPr>
              <a:t>pink</a:t>
            </a:r>
            <a:r>
              <a:rPr lang="fr-FR" sz="2000" baseline="30000" dirty="0" smtClean="0">
                <a:solidFill>
                  <a:srgbClr val="000000"/>
                </a:solidFill>
                <a:latin typeface="Roboto Mono Light" panose="00000009000000000000" pitchFamily="49" charset="0"/>
              </a:rPr>
              <a:t> </a:t>
            </a:r>
            <a:r>
              <a:rPr lang="fr-FR" sz="1200" baseline="30000" dirty="0">
                <a:latin typeface="Roboto Mono Light" panose="00000009000000000000" pitchFamily="49" charset="0"/>
              </a:rPr>
              <a:t>(</a:t>
            </a:r>
            <a:r>
              <a:rPr lang="fr-FR" sz="1200" baseline="30000" dirty="0" err="1">
                <a:latin typeface="Roboto Mono Light" panose="00000009000000000000" pitchFamily="49" charset="0"/>
              </a:rPr>
              <a:t>Yon</a:t>
            </a:r>
            <a:r>
              <a:rPr lang="fr-FR" sz="1200" baseline="30000" dirty="0">
                <a:latin typeface="Roboto Mono Light" panose="00000009000000000000" pitchFamily="49" charset="0"/>
              </a:rPr>
              <a:t>-Ka </a:t>
            </a:r>
            <a:r>
              <a:rPr lang="fr-FR" sz="1200" baseline="30000" dirty="0" smtClean="0">
                <a:latin typeface="Roboto Mono Light" panose="00000009000000000000" pitchFamily="49" charset="0"/>
              </a:rPr>
              <a:t>charter Pantone </a:t>
            </a:r>
            <a:r>
              <a:rPr lang="fr-FR" sz="1200" baseline="30000" dirty="0">
                <a:latin typeface="Roboto Mono Light" panose="00000009000000000000" pitchFamily="49" charset="0"/>
              </a:rPr>
              <a:t>178C </a:t>
            </a:r>
            <a:r>
              <a:rPr lang="fr-FR" sz="1200" baseline="30000" dirty="0" smtClean="0">
                <a:latin typeface="Roboto Mono Light" panose="00000009000000000000" pitchFamily="49" charset="0"/>
              </a:rPr>
              <a:t>at </a:t>
            </a:r>
            <a:r>
              <a:rPr lang="fr-FR" sz="1200" baseline="30000" dirty="0">
                <a:latin typeface="Roboto Mono Light" panose="00000009000000000000" pitchFamily="49" charset="0"/>
              </a:rPr>
              <a:t>18</a:t>
            </a:r>
            <a:r>
              <a:rPr lang="fr-FR" sz="1200" baseline="30000" dirty="0" smtClean="0">
                <a:latin typeface="Roboto Mono Light" panose="00000009000000000000" pitchFamily="49" charset="0"/>
              </a:rPr>
              <a:t>%*)</a:t>
            </a:r>
            <a:r>
              <a:rPr lang="fr-FR" sz="2000" baseline="30000" dirty="0" smtClean="0">
                <a:latin typeface="Roboto Mono Light" panose="00000009000000000000" pitchFamily="49" charset="0"/>
              </a:rPr>
              <a:t>, </a:t>
            </a:r>
          </a:p>
          <a:p>
            <a:pPr>
              <a:lnSpc>
                <a:spcPct val="200000"/>
              </a:lnSpc>
            </a:pPr>
            <a:r>
              <a:rPr lang="fr-FR" sz="2000" baseline="30000" dirty="0">
                <a:solidFill>
                  <a:srgbClr val="000000"/>
                </a:solidFill>
                <a:latin typeface="Roboto Mono Light" panose="00000009000000000000" pitchFamily="49" charset="0"/>
              </a:rPr>
              <a:t> </a:t>
            </a:r>
            <a:r>
              <a:rPr lang="fr-FR" sz="2000" baseline="30000" dirty="0" smtClean="0">
                <a:solidFill>
                  <a:srgbClr val="000000"/>
                </a:solidFill>
                <a:latin typeface="Roboto Mono Light" panose="00000009000000000000" pitchFamily="49" charset="0"/>
              </a:rPr>
              <a:t>        </a:t>
            </a:r>
            <a:r>
              <a:rPr lang="fr-FR" sz="2000" baseline="30000" dirty="0">
                <a:solidFill>
                  <a:srgbClr val="000000"/>
                </a:solidFill>
                <a:latin typeface="Roboto Mono Light" panose="00000009000000000000" pitchFamily="49" charset="0"/>
              </a:rPr>
              <a:t>green, </a:t>
            </a:r>
            <a:r>
              <a:rPr lang="fr-FR" sz="2000" baseline="30000" dirty="0" err="1" smtClean="0">
                <a:solidFill>
                  <a:srgbClr val="000000"/>
                </a:solidFill>
                <a:latin typeface="Roboto Mono Light" panose="00000009000000000000" pitchFamily="49" charset="0"/>
              </a:rPr>
              <a:t>lavender</a:t>
            </a:r>
            <a:r>
              <a:rPr lang="fr-FR" sz="2000" baseline="30000" dirty="0" smtClean="0">
                <a:solidFill>
                  <a:srgbClr val="000000"/>
                </a:solidFill>
                <a:latin typeface="Roboto Mono Light" panose="00000009000000000000" pitchFamily="49" charset="0"/>
              </a:rPr>
              <a:t>, </a:t>
            </a:r>
            <a:r>
              <a:rPr lang="fr-FR" sz="2000" baseline="30000" dirty="0" err="1" smtClean="0">
                <a:solidFill>
                  <a:srgbClr val="000000"/>
                </a:solidFill>
                <a:latin typeface="Roboto Mono Light" panose="00000009000000000000" pitchFamily="49" charset="0"/>
              </a:rPr>
              <a:t>blue</a:t>
            </a:r>
            <a:r>
              <a:rPr lang="fr-FR" sz="2000" baseline="30000" dirty="0" smtClean="0">
                <a:solidFill>
                  <a:srgbClr val="000000"/>
                </a:solidFill>
                <a:latin typeface="Roboto Mono Light" panose="00000009000000000000" pitchFamily="49" charset="0"/>
              </a:rPr>
              <a:t>,</a:t>
            </a:r>
            <a:r>
              <a:rPr lang="fr-FR" sz="2000" dirty="0" smtClean="0">
                <a:solidFill>
                  <a:srgbClr val="000000"/>
                </a:solidFill>
                <a:latin typeface="Roboto Mono Light" panose="00000009000000000000" pitchFamily="49" charset="0"/>
              </a:rPr>
              <a:t> </a:t>
            </a:r>
            <a:r>
              <a:rPr lang="fr-FR" sz="2000" baseline="30000" dirty="0" err="1" smtClean="0">
                <a:solidFill>
                  <a:srgbClr val="000000"/>
                </a:solidFill>
                <a:latin typeface="Roboto Mono Light" panose="00000009000000000000" pitchFamily="49" charset="0"/>
              </a:rPr>
              <a:t>yellow</a:t>
            </a:r>
            <a:r>
              <a:rPr lang="fr-FR" sz="2000" baseline="30000" dirty="0">
                <a:solidFill>
                  <a:srgbClr val="000000"/>
                </a:solidFill>
                <a:latin typeface="Roboto Mono Light" panose="00000009000000000000" pitchFamily="49" charset="0"/>
              </a:rPr>
              <a:t>… </a:t>
            </a:r>
            <a:endParaRPr lang="fr-FR" sz="2000" baseline="30000" dirty="0" smtClean="0">
              <a:solidFill>
                <a:srgbClr val="000000"/>
              </a:solidFill>
              <a:latin typeface="Roboto Mono Light" panose="00000009000000000000" pitchFamily="49" charset="0"/>
            </a:endParaRPr>
          </a:p>
          <a:p>
            <a:pPr>
              <a:lnSpc>
                <a:spcPct val="200000"/>
              </a:lnSpc>
            </a:pPr>
            <a:r>
              <a:rPr lang="fr-FR" sz="2000" baseline="30000" dirty="0" smtClean="0">
                <a:solidFill>
                  <a:srgbClr val="000000"/>
                </a:solidFill>
                <a:latin typeface="Roboto Mono Medium" panose="00000009000000000000" pitchFamily="49" charset="0"/>
              </a:rPr>
              <a:t>SHAPES:</a:t>
            </a:r>
            <a:r>
              <a:rPr lang="fr-FR" sz="2000" baseline="30000" dirty="0" smtClean="0">
                <a:solidFill>
                  <a:srgbClr val="000000"/>
                </a:solidFill>
                <a:latin typeface="Roboto Mono Light" panose="00000009000000000000" pitchFamily="49" charset="0"/>
              </a:rPr>
              <a:t> </a:t>
            </a:r>
            <a:r>
              <a:rPr lang="en-US" sz="2000" baseline="30000" dirty="0">
                <a:solidFill>
                  <a:srgbClr val="000000"/>
                </a:solidFill>
                <a:latin typeface="Roboto Mono Light" panose="00000009000000000000" pitchFamily="49" charset="0"/>
              </a:rPr>
              <a:t>a bottle suggested by the arrangement of the </a:t>
            </a:r>
            <a:r>
              <a:rPr lang="en-US" sz="2000" baseline="30000" dirty="0" smtClean="0">
                <a:solidFill>
                  <a:srgbClr val="000000"/>
                </a:solidFill>
                <a:latin typeface="Roboto Mono Light" panose="00000009000000000000" pitchFamily="49" charset="0"/>
              </a:rPr>
              <a:t>plants</a:t>
            </a:r>
          </a:p>
          <a:p>
            <a:pPr>
              <a:lnSpc>
                <a:spcPct val="200000"/>
              </a:lnSpc>
            </a:pPr>
            <a:r>
              <a:rPr lang="fr-FR" sz="2000" baseline="30000" dirty="0" smtClean="0">
                <a:solidFill>
                  <a:srgbClr val="000000"/>
                </a:solidFill>
                <a:latin typeface="Roboto Mono Medium" panose="00000009000000000000" pitchFamily="49" charset="0"/>
              </a:rPr>
              <a:t>MATERIALS:</a:t>
            </a:r>
            <a:r>
              <a:rPr lang="fr-FR" sz="2000" baseline="30000" dirty="0">
                <a:solidFill>
                  <a:srgbClr val="000000"/>
                </a:solidFill>
                <a:latin typeface="Roboto Mono Light" panose="00000009000000000000" pitchFamily="49" charset="0"/>
              </a:rPr>
              <a:t> plants, </a:t>
            </a:r>
            <a:r>
              <a:rPr lang="fr-FR" sz="2000" baseline="30000" dirty="0" err="1" smtClean="0">
                <a:solidFill>
                  <a:srgbClr val="000000"/>
                </a:solidFill>
                <a:latin typeface="Roboto Mono Light" panose="00000009000000000000" pitchFamily="49" charset="0"/>
              </a:rPr>
              <a:t>watercolors</a:t>
            </a:r>
            <a:endParaRPr lang="fr-FR" sz="2000" baseline="30000" dirty="0" smtClean="0">
              <a:solidFill>
                <a:srgbClr val="000000"/>
              </a:solidFill>
              <a:latin typeface="Roboto Mono Light" panose="00000009000000000000" pitchFamily="49" charset="0"/>
            </a:endParaRPr>
          </a:p>
          <a:p>
            <a:pPr>
              <a:lnSpc>
                <a:spcPct val="200000"/>
              </a:lnSpc>
            </a:pPr>
            <a:r>
              <a:rPr lang="fr-FR" sz="2000" baseline="30000" dirty="0" smtClean="0">
                <a:solidFill>
                  <a:srgbClr val="000000"/>
                </a:solidFill>
                <a:latin typeface="Roboto Mono Medium" panose="00000009000000000000" pitchFamily="49" charset="0"/>
              </a:rPr>
              <a:t>EMOTION/SENSATION: </a:t>
            </a:r>
            <a:r>
              <a:rPr lang="en-US" sz="2000" baseline="30000" dirty="0">
                <a:solidFill>
                  <a:srgbClr val="000000"/>
                </a:solidFill>
                <a:latin typeface="Roboto Mono Light" panose="00000009000000000000" pitchFamily="49" charset="0"/>
              </a:rPr>
              <a:t>freshness, softness, dynamism and poetry</a:t>
            </a:r>
            <a:r>
              <a:rPr lang="fr-FR" sz="2400" baseline="30000" dirty="0" smtClean="0">
                <a:solidFill>
                  <a:srgbClr val="000000"/>
                </a:solidFill>
                <a:latin typeface="Roboto Mono Light" panose="00000009000000000000" pitchFamily="49" charset="0"/>
              </a:rPr>
              <a:t>                   </a:t>
            </a:r>
            <a:endParaRPr lang="fr-FR" sz="2400" baseline="30000" dirty="0">
              <a:solidFill>
                <a:srgbClr val="000000"/>
              </a:solidFill>
              <a:latin typeface="Roboto Mono Light" panose="00000009000000000000" pitchFamily="49" charset="0"/>
            </a:endParaRPr>
          </a:p>
        </p:txBody>
      </p:sp>
      <p:sp>
        <p:nvSpPr>
          <p:cNvPr id="16" name="Rectangle 15"/>
          <p:cNvSpPr/>
          <p:nvPr/>
        </p:nvSpPr>
        <p:spPr>
          <a:xfrm>
            <a:off x="6295826" y="5184397"/>
            <a:ext cx="6096000" cy="430887"/>
          </a:xfrm>
          <a:prstGeom prst="rect">
            <a:avLst/>
          </a:prstGeom>
        </p:spPr>
        <p:txBody>
          <a:bodyPr>
            <a:spAutoFit/>
          </a:bodyPr>
          <a:lstStyle/>
          <a:p>
            <a:r>
              <a:rPr lang="fr-FR" sz="2400" baseline="30000" dirty="0" smtClean="0">
                <a:solidFill>
                  <a:srgbClr val="363935"/>
                </a:solidFill>
                <a:latin typeface="Roboto Mono Medium" panose="00000009000000000000" pitchFamily="49" charset="0"/>
              </a:rPr>
              <a:t>KEY MESSAGE: </a:t>
            </a:r>
            <a:r>
              <a:rPr lang="fr-FR" sz="2200" baseline="30000" dirty="0">
                <a:solidFill>
                  <a:srgbClr val="363935"/>
                </a:solidFill>
                <a:latin typeface="Roboto Mono Medium" panose="00000009000000000000" pitchFamily="49" charset="0"/>
              </a:rPr>
              <a:t>«An ode to nature»</a:t>
            </a:r>
            <a:endParaRPr lang="fr-FR" sz="2200" dirty="0"/>
          </a:p>
        </p:txBody>
      </p:sp>
      <p:sp>
        <p:nvSpPr>
          <p:cNvPr id="17" name="Rectangle 16"/>
          <p:cNvSpPr/>
          <p:nvPr/>
        </p:nvSpPr>
        <p:spPr>
          <a:xfrm>
            <a:off x="6140971" y="4965211"/>
            <a:ext cx="4248945" cy="869260"/>
          </a:xfrm>
          <a:prstGeom prst="rect">
            <a:avLst/>
          </a:prstGeom>
          <a:noFill/>
          <a:ln>
            <a:solidFill>
              <a:srgbClr val="C7BB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9" name="ZoneTexte 18"/>
          <p:cNvSpPr txBox="1"/>
          <p:nvPr/>
        </p:nvSpPr>
        <p:spPr>
          <a:xfrm>
            <a:off x="1584884" y="5153619"/>
            <a:ext cx="3252221" cy="738664"/>
          </a:xfrm>
          <a:prstGeom prst="rect">
            <a:avLst/>
          </a:prstGeom>
          <a:noFill/>
        </p:spPr>
        <p:txBody>
          <a:bodyPr wrap="square" rtlCol="0">
            <a:spAutoFit/>
          </a:bodyPr>
          <a:lstStyle/>
          <a:p>
            <a:pPr algn="ctr"/>
            <a:r>
              <a:rPr lang="nb-NO" baseline="30000" dirty="0" smtClean="0">
                <a:latin typeface="Roboto Mono Light" panose="00000009000000000000" pitchFamily="49" charset="0"/>
                <a:ea typeface="Roboto Mono Light" panose="00000009000000000000" pitchFamily="49" charset="0"/>
              </a:rPr>
              <a:t>A4 POSTERETTE</a:t>
            </a:r>
            <a:endParaRPr lang="nb-NO" baseline="30000" dirty="0" smtClean="0">
              <a:solidFill>
                <a:schemeClr val="tx1">
                  <a:lumMod val="95000"/>
                  <a:lumOff val="5000"/>
                </a:schemeClr>
              </a:solidFill>
              <a:latin typeface="Roboto Mono Light" panose="00000009000000000000" pitchFamily="49" charset="0"/>
              <a:ea typeface="Roboto Mono Light" panose="00000009000000000000" pitchFamily="49" charset="0"/>
            </a:endParaRPr>
          </a:p>
          <a:p>
            <a:pPr algn="ctr"/>
            <a:r>
              <a:rPr lang="nb-NO" baseline="30000" dirty="0" smtClean="0">
                <a:solidFill>
                  <a:schemeClr val="tx1">
                    <a:lumMod val="95000"/>
                    <a:lumOff val="5000"/>
                  </a:schemeClr>
                </a:solidFill>
                <a:latin typeface="Roboto Mono Light" panose="00000009000000000000" pitchFamily="49" charset="0"/>
                <a:ea typeface="Roboto Mono Light" panose="00000009000000000000" pitchFamily="49" charset="0"/>
              </a:rPr>
              <a:t>Ref.7C1000X</a:t>
            </a:r>
            <a:endParaRPr lang="nb-NO" baseline="30000" dirty="0">
              <a:solidFill>
                <a:schemeClr val="tx1">
                  <a:lumMod val="95000"/>
                  <a:lumOff val="5000"/>
                </a:schemeClr>
              </a:solidFill>
              <a:latin typeface="Roboto Mono Light" panose="00000009000000000000" pitchFamily="49" charset="0"/>
              <a:ea typeface="Roboto Mono Light" panose="00000009000000000000" pitchFamily="49" charset="0"/>
            </a:endParaRPr>
          </a:p>
          <a:p>
            <a:pPr algn="ctr"/>
            <a:r>
              <a:rPr lang="nb-NO" dirty="0" smtClean="0">
                <a:latin typeface="Roboto Mono Light" panose="00000009000000000000" pitchFamily="49" charset="0"/>
                <a:ea typeface="Roboto Mono Light" panose="00000009000000000000" pitchFamily="49" charset="0"/>
              </a:rPr>
              <a:t> </a:t>
            </a:r>
            <a:endParaRPr lang="nb-NO" baseline="30000" dirty="0">
              <a:latin typeface="Roboto Mono Light" panose="00000009000000000000" pitchFamily="49" charset="0"/>
              <a:ea typeface="Roboto Mono Light" panose="00000009000000000000" pitchFamily="49" charset="0"/>
            </a:endParaRPr>
          </a:p>
        </p:txBody>
      </p:sp>
      <p:sp>
        <p:nvSpPr>
          <p:cNvPr id="15" name="Rectangle 14"/>
          <p:cNvSpPr/>
          <p:nvPr/>
        </p:nvSpPr>
        <p:spPr>
          <a:xfrm>
            <a:off x="4826875" y="2400316"/>
            <a:ext cx="1444626" cy="553998"/>
          </a:xfrm>
          <a:prstGeom prst="rect">
            <a:avLst/>
          </a:prstGeom>
          <a:noFill/>
          <a:ln>
            <a:solidFill>
              <a:srgbClr val="F9C6BF"/>
            </a:solidFill>
          </a:ln>
        </p:spPr>
        <p:txBody>
          <a:bodyPr wrap="none">
            <a:spAutoFit/>
          </a:bodyPr>
          <a:lstStyle/>
          <a:p>
            <a:r>
              <a:rPr lang="fr-FR" sz="1000" dirty="0"/>
              <a:t>PINK CHARTER </a:t>
            </a:r>
            <a:r>
              <a:rPr lang="fr-FR" sz="1000" dirty="0" smtClean="0"/>
              <a:t>YON-KA</a:t>
            </a:r>
          </a:p>
          <a:p>
            <a:r>
              <a:rPr lang="fr-FR" sz="1000" dirty="0" smtClean="0"/>
              <a:t>RVB </a:t>
            </a:r>
            <a:r>
              <a:rPr lang="fr-FR" sz="1000" dirty="0"/>
              <a:t>255.230.228</a:t>
            </a:r>
          </a:p>
          <a:p>
            <a:r>
              <a:rPr lang="fr-FR" sz="1000" dirty="0"/>
              <a:t>PANTONE 178C </a:t>
            </a:r>
            <a:r>
              <a:rPr lang="fr-FR" sz="1000" dirty="0" smtClean="0"/>
              <a:t>at </a:t>
            </a:r>
            <a:r>
              <a:rPr lang="fr-FR" sz="1000" dirty="0"/>
              <a:t>18%*</a:t>
            </a:r>
          </a:p>
        </p:txBody>
      </p:sp>
      <p:pic>
        <p:nvPicPr>
          <p:cNvPr id="12" name="Image 11"/>
          <p:cNvPicPr>
            <a:picLocks noChangeAspect="1"/>
          </p:cNvPicPr>
          <p:nvPr/>
        </p:nvPicPr>
        <p:blipFill>
          <a:blip r:embed="rId6"/>
          <a:stretch>
            <a:fillRect/>
          </a:stretch>
        </p:blipFill>
        <p:spPr>
          <a:xfrm>
            <a:off x="1930401" y="1599265"/>
            <a:ext cx="2327236" cy="328065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685103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Image 24"/>
          <p:cNvPicPr>
            <a:picLocks noChangeAspect="1"/>
          </p:cNvPicPr>
          <p:nvPr/>
        </p:nvPicPr>
        <p:blipFill>
          <a:blip r:embed="rId2"/>
          <a:stretch>
            <a:fillRect/>
          </a:stretch>
        </p:blipFill>
        <p:spPr>
          <a:xfrm>
            <a:off x="2901367" y="1652832"/>
            <a:ext cx="6235957" cy="1075464"/>
          </a:xfrm>
          <a:prstGeom prst="rect">
            <a:avLst/>
          </a:prstGeom>
        </p:spPr>
      </p:pic>
      <p:pic>
        <p:nvPicPr>
          <p:cNvPr id="1028" name="Picture 4" descr="Flèche Arrondie Simple vers la gauche PNG transparents - S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3616932">
            <a:off x="4337144" y="2963163"/>
            <a:ext cx="880525" cy="43853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Flèche Arrondie Simple vers la gauche PNG transparents - S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a:off x="3047223" y="2980098"/>
            <a:ext cx="628059" cy="43853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Flèche Arrondie Simple vers la gauche PNG transparents - S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4757101">
            <a:off x="5273158" y="2948230"/>
            <a:ext cx="687271" cy="43853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Flèche Arrondie Simple vers la gauche PNG transparents - S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a:off x="6138521" y="2897676"/>
            <a:ext cx="705220" cy="438539"/>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p:cNvSpPr txBox="1"/>
          <p:nvPr/>
        </p:nvSpPr>
        <p:spPr>
          <a:xfrm>
            <a:off x="2227811" y="5684742"/>
            <a:ext cx="2195088" cy="276999"/>
          </a:xfrm>
          <a:prstGeom prst="rect">
            <a:avLst/>
          </a:prstGeom>
          <a:noFill/>
        </p:spPr>
        <p:txBody>
          <a:bodyPr wrap="square" rtlCol="0">
            <a:spAutoFit/>
          </a:bodyPr>
          <a:lstStyle/>
          <a:p>
            <a:pPr algn="ctr"/>
            <a:r>
              <a:rPr lang="fr-FR" sz="1200" dirty="0" smtClean="0">
                <a:latin typeface="Roboto Mono" panose="00000009000000000000" pitchFamily="49" charset="0"/>
                <a:ea typeface="Roboto Mono" panose="00000009000000000000" pitchFamily="49" charset="0"/>
              </a:rPr>
              <a:t>STRUCTURE/PODIUM</a:t>
            </a:r>
            <a:endParaRPr lang="fr-FR" sz="1200" dirty="0">
              <a:latin typeface="Roboto Mono" panose="00000009000000000000" pitchFamily="49" charset="0"/>
              <a:ea typeface="Roboto Mono" panose="00000009000000000000" pitchFamily="49" charset="0"/>
            </a:endParaRPr>
          </a:p>
        </p:txBody>
      </p:sp>
      <p:sp>
        <p:nvSpPr>
          <p:cNvPr id="12" name="ZoneTexte 11"/>
          <p:cNvSpPr txBox="1"/>
          <p:nvPr/>
        </p:nvSpPr>
        <p:spPr>
          <a:xfrm>
            <a:off x="5252516" y="5764099"/>
            <a:ext cx="2773477" cy="276999"/>
          </a:xfrm>
          <a:prstGeom prst="rect">
            <a:avLst/>
          </a:prstGeom>
          <a:noFill/>
        </p:spPr>
        <p:txBody>
          <a:bodyPr wrap="square" rtlCol="0">
            <a:spAutoFit/>
          </a:bodyPr>
          <a:lstStyle/>
          <a:p>
            <a:pPr algn="ctr"/>
            <a:r>
              <a:rPr lang="fr-FR" sz="1200" dirty="0" smtClean="0">
                <a:latin typeface="Roboto Mono" panose="00000009000000000000" pitchFamily="49" charset="0"/>
                <a:ea typeface="Roboto Mono" panose="00000009000000000000" pitchFamily="49" charset="0"/>
              </a:rPr>
              <a:t>VEGETAL </a:t>
            </a:r>
            <a:r>
              <a:rPr lang="fr-FR" sz="1200" dirty="0">
                <a:latin typeface="Roboto Mono" panose="00000009000000000000" pitchFamily="49" charset="0"/>
                <a:ea typeface="Roboto Mono" panose="00000009000000000000" pitchFamily="49" charset="0"/>
              </a:rPr>
              <a:t>COMPOSITION</a:t>
            </a:r>
          </a:p>
        </p:txBody>
      </p:sp>
      <p:pic>
        <p:nvPicPr>
          <p:cNvPr id="17" name="Imag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09574" y="6233145"/>
            <a:ext cx="525351" cy="453159"/>
          </a:xfrm>
          <a:prstGeom prst="rect">
            <a:avLst/>
          </a:prstGeom>
        </p:spPr>
      </p:pic>
      <p:sp>
        <p:nvSpPr>
          <p:cNvPr id="18" name="Titre 1"/>
          <p:cNvSpPr txBox="1">
            <a:spLocks/>
          </p:cNvSpPr>
          <p:nvPr/>
        </p:nvSpPr>
        <p:spPr>
          <a:xfrm>
            <a:off x="926896" y="170228"/>
            <a:ext cx="10515600" cy="1325563"/>
          </a:xfrm>
          <a:prstGeom prst="rect">
            <a:avLst/>
          </a:prstGeom>
        </p:spPr>
        <p:txBody>
          <a:bodyPr vert="horz" lIns="91440" tIns="45720" rIns="91440" bIns="45720" rtlCol="0" anchor="ctr">
            <a:normAutofit fontScale="90000" lnSpcReduction="20000"/>
          </a:bodyPr>
          <a:lstStyle>
            <a:lvl1pPr algn="ctr" defTabSz="914400" rtl="0" eaLnBrk="1" latinLnBrk="0" hangingPunct="1">
              <a:lnSpc>
                <a:spcPct val="90000"/>
              </a:lnSpc>
              <a:spcBef>
                <a:spcPct val="0"/>
              </a:spcBef>
              <a:buNone/>
              <a:defRPr sz="4000" kern="1200">
                <a:solidFill>
                  <a:schemeClr val="bg2">
                    <a:lumMod val="25000"/>
                  </a:schemeClr>
                </a:solidFill>
                <a:latin typeface="KyivType Sans2" panose="00000500000000000000" pitchFamily="50" charset="0"/>
                <a:ea typeface="+mj-ea"/>
                <a:cs typeface="+mj-cs"/>
              </a:defRPr>
            </a:lvl1pPr>
          </a:lstStyle>
          <a:p>
            <a:r>
              <a:rPr lang="fr-FR" dirty="0"/>
              <a:t>COLORS </a:t>
            </a:r>
            <a:r>
              <a:rPr lang="fr-FR" dirty="0" smtClean="0"/>
              <a:t>AND </a:t>
            </a:r>
          </a:p>
          <a:p>
            <a:r>
              <a:rPr lang="fr-FR" dirty="0" smtClean="0"/>
              <a:t>MATERIALS</a:t>
            </a:r>
            <a:br>
              <a:rPr lang="fr-FR" dirty="0" smtClean="0"/>
            </a:br>
            <a:endParaRPr lang="fr-FR" dirty="0"/>
          </a:p>
        </p:txBody>
      </p:sp>
      <p:pic>
        <p:nvPicPr>
          <p:cNvPr id="22" name="Picture 4" descr="Flèche Arrondie Simple vers la gauche PNG transparents - S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8139851">
            <a:off x="7046442" y="2906972"/>
            <a:ext cx="705220" cy="43853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Flèche Arrondie Simple vers la gauche PNG transparents - S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9000823">
            <a:off x="7935853" y="2930888"/>
            <a:ext cx="705220" cy="438539"/>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p:cNvPicPr>
            <a:picLocks noChangeAspect="1"/>
          </p:cNvPicPr>
          <p:nvPr/>
        </p:nvPicPr>
        <p:blipFill>
          <a:blip r:embed="rId5"/>
          <a:stretch>
            <a:fillRect/>
          </a:stretch>
        </p:blipFill>
        <p:spPr>
          <a:xfrm>
            <a:off x="2477534" y="3513397"/>
            <a:ext cx="1945365" cy="2198323"/>
          </a:xfrm>
          <a:prstGeom prst="rect">
            <a:avLst/>
          </a:prstGeom>
        </p:spPr>
      </p:pic>
      <p:pic>
        <p:nvPicPr>
          <p:cNvPr id="7" name="Image 6"/>
          <p:cNvPicPr>
            <a:picLocks noChangeAspect="1"/>
          </p:cNvPicPr>
          <p:nvPr/>
        </p:nvPicPr>
        <p:blipFill>
          <a:blip r:embed="rId6"/>
          <a:stretch>
            <a:fillRect/>
          </a:stretch>
        </p:blipFill>
        <p:spPr>
          <a:xfrm>
            <a:off x="5434817" y="3632680"/>
            <a:ext cx="2112627" cy="2040194"/>
          </a:xfrm>
          <a:prstGeom prst="rect">
            <a:avLst/>
          </a:prstGeom>
        </p:spPr>
      </p:pic>
      <p:sp>
        <p:nvSpPr>
          <p:cNvPr id="20" name="Rectangle 19"/>
          <p:cNvSpPr/>
          <p:nvPr/>
        </p:nvSpPr>
        <p:spPr>
          <a:xfrm>
            <a:off x="2638939" y="6041098"/>
            <a:ext cx="1444626" cy="553998"/>
          </a:xfrm>
          <a:prstGeom prst="rect">
            <a:avLst/>
          </a:prstGeom>
          <a:noFill/>
          <a:ln>
            <a:solidFill>
              <a:srgbClr val="F9C6BF"/>
            </a:solidFill>
          </a:ln>
        </p:spPr>
        <p:txBody>
          <a:bodyPr wrap="none">
            <a:spAutoFit/>
          </a:bodyPr>
          <a:lstStyle/>
          <a:p>
            <a:r>
              <a:rPr lang="fr-FR" sz="1000" dirty="0"/>
              <a:t>PINK CHARTER </a:t>
            </a:r>
            <a:r>
              <a:rPr lang="fr-FR" sz="1000" dirty="0" smtClean="0"/>
              <a:t>YON-KA</a:t>
            </a:r>
          </a:p>
          <a:p>
            <a:r>
              <a:rPr lang="fr-FR" sz="1000" dirty="0" smtClean="0"/>
              <a:t>RVB </a:t>
            </a:r>
            <a:r>
              <a:rPr lang="fr-FR" sz="1000" dirty="0"/>
              <a:t>255.230.228</a:t>
            </a:r>
          </a:p>
          <a:p>
            <a:r>
              <a:rPr lang="fr-FR" sz="1000" dirty="0"/>
              <a:t>PANTONE 178C </a:t>
            </a:r>
            <a:r>
              <a:rPr lang="fr-FR" sz="1000" dirty="0" smtClean="0"/>
              <a:t>at </a:t>
            </a:r>
            <a:r>
              <a:rPr lang="fr-FR" sz="1000" dirty="0"/>
              <a:t>18%*</a:t>
            </a:r>
          </a:p>
        </p:txBody>
      </p:sp>
    </p:spTree>
    <p:extLst>
      <p:ext uri="{BB962C8B-B14F-4D97-AF65-F5344CB8AC3E}">
        <p14:creationId xmlns:p14="http://schemas.microsoft.com/office/powerpoint/2010/main" val="38107862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orme libre 13"/>
          <p:cNvSpPr/>
          <p:nvPr/>
        </p:nvSpPr>
        <p:spPr>
          <a:xfrm>
            <a:off x="944880" y="3063240"/>
            <a:ext cx="0" cy="0"/>
          </a:xfrm>
          <a:custGeom>
            <a:avLst/>
            <a:gdLst>
              <a:gd name="connsiteX0" fmla="*/ 0 w 0"/>
              <a:gd name="connsiteY0" fmla="*/ 0 h 0"/>
              <a:gd name="connsiteX1" fmla="*/ 0 w 0"/>
              <a:gd name="connsiteY1" fmla="*/ 0 h 0"/>
            </a:gdLst>
            <a:ahLst/>
            <a:cxnLst>
              <a:cxn ang="0">
                <a:pos x="connsiteX0" y="connsiteY0"/>
              </a:cxn>
              <a:cxn ang="0">
                <a:pos x="connsiteX1" y="connsiteY1"/>
              </a:cxn>
            </a:cxnLst>
            <a:rect l="l" t="t" r="r" b="b"/>
            <a:pathLst>
              <a:path>
                <a:moveTo>
                  <a:pt x="0" y="0"/>
                </a:move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AutoShape 8" descr="data:image/webp;base64,UklGRqaGAABXRUJQVlA4IJqGAADQ0wGdASrFAcUBPk0ijUUioiEiplO8iFAJiWdtM/f2P8ao7fQ1XLHI89aA6uXpGG3Z3PwbrHxSf6oeoDtU8xXX3Lm6/bMXbIS5/gR+qf/celf6cvV/zrO6deuH/Dv/P1aHpXevDmFn7Xel75b/J/6v/HfuP+6vrv+U/UP5L+8f5j/h/3/3Kv8fyGepf2n/e/0vqT/KPuv+i/un7rf539p/vN/Tf87/O+WP69/Lf9D7n/kI/Mf6x/sv77+6H50e8v9p+/u4j/Zf9j1C/c77R/sv8N+8/+b9QD/C/yf7u+6X6V/cP9p/jv8j/4v8b///wB/mH9P/1P9//d//Kf///y/bn/C/7/lR/bP9t/2f9H+Vv2B/zD+qf7n+7/53/z/57///+37PP+j/Xf7f9u/dP+tf6L/x/6T/a/t19hv86/t//G/wX+h/aT/////73//17ov3T/+fuo/sj/4zkT3AhglS22JVn79qHwsE0V/QtcxsN/g2Xnjn/HSUjDuajFnbi0DMDI/b3/6f9D7rQ7BxnL1ULNhLSarT4lN15KXnUX7cI5iMxz3adEWwTvgcshg1sskfDOw5omn9CNEC0H02MzKybfst837E1A9kUc8XTv2gxdskfv3YGa8T4n6xTOoQojS8rgGlzkP/HN2x3AsfYK0Wy2hoV5DTgPlDhGDLzyAlrWeD1RW89hvV/JvvEa+5dUlufP1/5g8AVKZWWUlmPE2stVapuL4ENszU4dE7v/Uzjcw5elqAPdEdXJtYwY+iME6aonwOHdCboP7cWfR+lhdp8r3x/1bSw0eSN4baWCP4lF5Qt3iX8aovi2Xu3oFeNThXDVMNhecKPxBD6V/g28J+wEveIW3vnkVOiIlwWtVVicC5QawooA+0GN/NQQJLQtZQ+hB54e0uixtGQyTI/SUJFTTXsVQyC8KuDSzX6HvBNAZs/+u2ufZjtsu7AhgfdjgKwMOLOL0R8n7D0F+HZcDkX2FtaseWDvN++FeAqauv2ODWHcaNloh9QiG8B+WkbFraH8HeojMQ2cG+5v4GKFYXlsXznGb8C1bgG5Q0S3htFlS6Jg02zCrB3J+2h99q1eCyWq3ly6xamuiltWdN4mRNcpZKb8R0cdOhzn0cPmBJz3Mf4SSC5HrP3+O1MV5qfTl4Kt+2Bpu4JOrDcY0YllgnlhuGBnh2x/g3IQOjyf0ryw46WYi8Z3m20V74aEWyh5zyldCvq9DCtIkqpIE9pYD25cNcrY6oj7t906njOHKLBrmMweJ7RcjIhNAUq1H9mI6h2l7L2gPYINsCVkRsPlgUvZUocwXp+tJrz7DZ6HRLrAZ+qdIoLAj91+BjqE2LCqYBJPhtyfNxEnxuHzb3hDou7hWsza90XAWyLmoLGH5WmybfrSRxjE+VhWx7KmWBczscGRYzjb+qO4Diam5aX4m88gVNEUDEP3EkVvTm++B3PCV5H5AGbWfcuXjggAlzS98jwTjcb5M1JOc/qkYFjhaqziTnKDUGbzDtjmlJDDzzQbAIeNDcrF4yQgO24a16Gaa/a+/74CMHGj4bbJF2di1D/SmtD7Hh+a0FuUsEjakJIz1YglLLfOtUEQEvEb3+MunjWH6h/Ea/gwlLVmYMslDjX4YuHRW8Kz7QXKsnILpEET0Gy66tBsKkIgQCkggvSdhcyPY5ISBqZw/qJ6i5w0fV7c1bXKb14zPB9hbFJIIjhSyDsEkrTIC5wx+1Oj645XrCLfkWFlVcBGj1bUmam6Pk/iHiA13g/zLTrnD3oVMsulHWlHZD4+uKwGK4dhQO62XCSi0AcYQd2v/AdQbxSE8bkeHX+Y/amdmAKm6AzqfRcZvU7esRP6PqFojCaHRHbO+I5plOY2v42Oa+KhRETirt6Tn9xPGf0LWSKlmHGu8HtFhlKIQCAxjezu7J9zz3fRdRnYjwT8UDq80yU6vf5HAvQDoVyUeqrFnlou2gjqxs4OrTL375BTy7jK/eqU4nLIqxpo7imcY05j2OusxmOOeRLkYFF4XlRbo4huB0jA9/NRAppbOPXGoxSPc+C8E2Qd8Vy74tH/RCJPYcfocJk7enDQ3aK7OIwno6ucUPJKnxTxGzvCd+FPrC4KoZXVVIhJEfJF607KOt9qGPICZ88j5m4lueUm+p//JnE7pkFq+tWH5CoQ1xeOwcOGxEjJwAFMe1/9lWM/JTNht65/v9A356cAhHmqTQQ6csvtOOQKfu2JBcNVn0mD+1OmtBWxzZpRQNHJrvrkuCL8fJfHwlGKpsFNmHORUzVOARPSfoO+E5yY1j0xdOvYnjftfiqWXLc3ZtRuUqLmk/MkX0FVwRkpkkrMlN+43B5tqYg17vS7QBVcdMQUnjQS6snI73zSHprsJ7XIqt6PfhIx9icZGxvPPQ+RAnVKVadfO1QAzR7Y+B8Ka/EkHBuDLttZKUmXxuaepWV//6EIceC0a9idYzej8E4hP55OyTL/AZ0sTWlYYL5eTblOBFkeHStORY3rY8Qp7anOc9WCFbRS2jC08C9RoWG7s8Rr/IDCI5ETUyJnjVCZ03n+H4DfAAcqxiMKjSLey+GDp5glzhnSDPlU9nG2cNHO1fJSCSFJqSemTu6+049hIbnE+0D1n2gWuckakOQclY7pkkyCzDV3wZIeoHqNG1yuftw+wpCK5khAGkUbKDRWWlg3Bbg14e0qvoJvEk0gPSat9UqJv4QWmHWCwDJmE4sHgC302M77txlpCkKwVTgeLwGmy8VwitFL2AJiVmhZOJBkwn1DKLe+Bx0yXQ1Ut1bgQi/g5rv96XVNefn+xRRayfB76B0vLLRhoXc7mM0lxDwRTkI/009MlWjHMvk7rtpcDLTed0IT09vg21CFsMx7RufN30m0NIpBXiA1FYNFSy9Hgr7M/HEQQGE/6HFihNf5XFrZcqHRsuDFv2uMTmdNoQuM70tTYVTonXIB1ke9g6jUdiX2eIbOPYIJaeXOpT5dYlFZnoQXzDNR3XCUyYLyCiJuRAmhhOtt+FNhi6140QMlabBv1+TbpcLXVSs/W2SrAIq1uF/afZqjRmVwYRQLYo3AjNx4Yx5b8ulBvilTT1gIjmoxPu3RvpTiEZgDdlbINqSkdI93eCUDC9zRM+vhclb84PchqTL7Ynlut/2de5v9JKevHlSbNIx2UTmwRCj0hdD3V102y08swrjLod+HDfvoKlNw0m2VYjUBcG7IjymQTaf0uxCz6PGcEmtIUQ1TwT5vYO8kldmIqacpunBIzkbN6zi/t1/wYA9Ikn96p7Xu2Sv9U73fYk2U+lL8eMZXtbNY5f2WxlqpC7LSJMQdgpwZbgAkXHeAphAi9RN450z+caIoEIr2CxciDHSCUM+YLcKbOlGBWuTeNnElnZnyDfKuMRyhnvcVbn2zW5JdjeIgLmR2O1zoFm9r3XK95brcA2OJSzbJ14brOkuCjTnd71IG8Xc0XTt6HWUEoE2B/gZyIMLqockX8QI7j9keBP0uz2fOGD5OrE+dT2fhXSQoI4Rmnre1q3TmYc1z9aeF6zXP5fNoESx5e1xhRJ5rGJGEq2nTdIUMrs6ba5CN5p3+EExHF/QMro64RDrc4TNjrPyXhvE8HkfQX3JAvX2JXY7pbJ+HW+8Riu9U/tq08mlSAF9wihIoAjKf0EC8ZwGKg8NPEtNA2h8//C3om/S15gYI2PZ3UbaO5G2fHYCSU6BZTxNDBe+KC1nXvxl3sZZjQz0s9vA8R8uKcLFZaQBOU5lGndTwslivDOo07r0fIZZpsS9e11dhOafkglNJY08i4kZgGNiUsf4AJwBP+/NogWmdxyINXCmVxJshe3pGcFc+58U0jLebVYvqUC+7h6kooQ3pzGVlg+GH8zDf2va0ekirLg5yJ+K4m2Ni8epWSwWbTiMbXODcTf/zPbQ5WWno/WnYYVO3keGGDUvi03q8E0PdQ26lp0MzTfoiZ5E/ajSbJANkpV1vR6mYbmjO+/06sKkWlpkEeAlA+tVSsCbd+HB6Hvk5TpOHK4+m/Z8ja06O9CzDg1qBRfE8a96N1Fnv1bTHu+of9/Dqgy9hMlhNZPcdqb3i+Qh8Z1p67OtUpIfEpJ21e7w9jzOw7H65O5ZZ8MkEGo4kgP76X/KV8OgGwQhQYRboHiTrrdRxi9fWkcM3D2vdv+K9w6tTGmHTCJAzw3xh/A/jjFzUPJoAbAmsWzfSzwnALC88GREvMP9/wqfFnuPyM8rhkOa9SGRoEGezmahu+zDVPxf66zHx8rZc3bItFDKw+Lwx5EbdBTOaly1MS35l8j3RoR92iwvuvOvXW4wGyYSnUvvW81nUXIi6wnU+zEaTRqgqQpyuQBoU8ib9ahSJPVNFqw5KkovmnQXx4SRvtz7ZMbKi4EirnlJApdOAjhxXjToyIeZdsll7RNmJC3ptnfYaLBikrodB8gFn7jrEhkpTqhM5Tn7BbrmdhcBk5GTzeiHDiwosAXD/lfBS57cx3T9HefzJHFaEDJ9mZD0VJ5yzv8cWoNyEcKYZvkvrfsalLY2nMQF2agf4TVX2OOc7POWn5M/6r/5jjM8hOi1d90OLcLZVByjUpfdjX0UE28xSfHeWh0j5BNHa1Lzpkap/PcTHdEkmwNhjeNBjbATeSrur2+8+secGasYfbGN1Iq4oUqxcrNmLe95GgLw2dzccMn/ZbRIlqwUDzI93W4KaHkj0jB6L4BZOEFxjh8x/DZt0TjC+1ae9MPua06lmjBEelZ9c6BnNJ+TD7PujUPzVTs3bFChHExQUQtrwDjeNOi9Jw/Q/XRsto2tlQiNUsu/CzxTJ81Sfn0MMTLG1GeX+opTF10gHAz1gHQyZWRDgcH8A38qdfQtjPkRPWFbtCvp/v47SLoYzlMe394VeehkR30IuVbxdfAjfMdKUYi5ufuKT3MW9rQwhl12v9VcqXASWkyiPsG0KeytvK5bZG2rHG4Z9FK6UkmEamckTYnEL7xbaOSA0/BYBcEUTEWzCTMPztA0wMyxaLJtr6rS4TODMuOjfBAAP7+ENFdz7na676w1LheNWxT3WQHJ6PWVl3s34x32+M9uRbkKACxTbbbxNZg4N1B0rfyTaWH1vKAu++pL1tro1tK46SmS6yvuM6qT7qly5O6CnZvaWxEc8be6mZxuCoONPGxo/0EBzA2eCUX71TMNdGvicDUiG/1hZsXCNrgikGaxNUhm8+8vVrL9UN8BAOcWINEkMiJdvqQhAaiPm/DckpHxUntaJCACTANKbOrXpYEIXROWrgyylsgU50OfjmXmpBlP5UA9ZOEoA8jtH6HIqnx+i7dyqhUnLkGMc45TutCtllcRS+0u4R6X4qF6JPN+SU4ccmYu4xjhZm070GY2irHx9Ma6DhPttu5Li8lACaW06oCy7DLVHun4UBxWkYG7dXsAel+GPtSFl09dGB0uzdmOPIUDpVveg+yovF8p/FHBpVWJIB5rnSmmBrJxcKT1bzWxIs/WWXrmqSSQ8EmS0/lLYV/TSuBaCsK0bfqRvjYFMgwidF1yfVIQAs7b3ifIw8ZfEWSoDTqciRDqb6fJqiuFyhG1Eh7UBE9c+RUc42N6JYtpxtRNC9RbgtSNmeYBQDG/NFBPQw1N0EEHUgrEFxuiaDSo8okMhRI28gQ4R3sbkz3v/hUVTvdX+p4KtpQFz1Yt/wSYSiws0EeiVM72fQmOyJM6/O/r9EiWVLc0+sClO24aXqh7tAQ12lE7Xxo88W/TrCf6o6MK75uDKdn2DJA3L0lp0/2/jYod9649XfSZ7boWgS/t/RFX9XAALO7QLMqWYp6DJM4VBbQopjC/I68i6yfMTnjW/i5jc7/J95bfUfjHLK4HFZGi2EwPubQpdqgZOj+m9Ln+aP89g6gfn3vNSQJ4TDzey3t/Cbg57CkniivW3yGEfxv9BBwbVbNT1VA2MV6+iC0JTHLOxYeKTq5rre957p+8aqr78FgtAt+CFEN/HjHOJQboiiC2ZmhkJLe2kgVtTyK3iWdKoMQZcaPrKHqlrN5NVDBMapPt2yfG3tr7vIsaytaU9jecqiY8+9AlvXsmS7id9VjrU/BviocVtl8jesQGw7CBpcsQSyyjaLQQYnAJDBUijcsAKmHTjGcW4GggPxfnb7KPoRJ9WjNH5fhFr0AXKnOQUTF9JHWP5iaqDDD0UV5yR7Jiq9axS5Iqou+ASqSV9Q/aBIi/LbEQuhF/YLLOMBjog8nsNo2iklLyb54wQ1kYyv2wxpHAfQSbZtmX68R9wCltxQadZ0eBrcf5w7QAdkFkDxZ5N6ltp0LASCa9EaKK/wX73/Xw8pMz9NNtnS54s+8bRNhpJ1WpXO6v1I8ACsEeGyjQjI6R0vtStxk55LG55bIzF1WuLssH6E6zofC5B5M2KmdwCZZvW6Hpi3kb8vL11bxqtsd4iEi01izzUKqB7melt9fk3k29uhZkGwoojXJHAA5M6HtublGKeS/oU43HJoGdiMszO3/te0tnK6OIELCmRu/pjTSs/UmohPBQLwgDvfdhGiGKheV8eA7ALfIHGRhOVSb+uiPm3+svUtKrtzbdPO7jDvuNVyEysYVPOLrcbvXtuNAj+R2IujQtOapjJnZ6+0V5xB53nEGjBIRzSazMcaHLY/VkJXCEszmi7iNjX40nkwNIIGGCxvzTIrkO5hzhO1Em4sRt/+lu58c84OtmXnBud4qZjoS2FLMPxmdp4jXqajxVEXNxNGBUekihCaXbZDp9yNSRgt892J6Aw769LxEQaAMEB4HGWjHvTmuno1AoBziUeFlniZn7pBgQUoTFwm9fU3KFc86KJeV5VwPERbJx+sQ83drkpcda3jsTI/2jgvnXFzdqaj2k8rJ0SVo7am3KXa83g0KRUVgoFBDgpk9rAA66GtpWMIMg5AawXTaEL2Elj/FpiQTYpkg4IZofy/WmnAzUkAvJomtSjffLIJuGkrV/2Ax87p5HRZloO8dqTKoPAAJ3QZXXMpcp+b4RPSWPXLKu2g+6Eg6gr2YgyCU91I1i+72mZQw0x853S5htlDlZFByo1jb80OkeTo8rskXoYPhp2IddXF3HjJCxOHe0jfzjqnP3yTi9u2jIcmMHuUsqzaBJzCDpDGJkeTG6kZPI3zGO38tF4JqsY21XFfEkYzgmYKreJ77HPY25OuBxBgceSd06Q50frVkvYElXL2sbHhuZBwq4WDI7p5Djp4878JIhmaE3aoa0oggoY8dkwoCI846inSIk0Har1sWDQOqDAEsBkuDiNrQEidKqDNq/fxz/HwjFMAHzGxzPm9XJvzPcs12Gkryk4SZgYcZdnsN9WoD0GQ3XbwFUtNRD+8nvrxgro2lpDCwbf9dr1hJPVEaeN61+p2ggBJiXDiBgYn73HeBFF+qLnwebIuZScQYfg54VrJjS2tDrknSRMnrr6KbzK/jDcHsWrBpzQxjw3JeBrqf85HSRpI8ydV4Zxf8x5lCrq95PoEffVG0cppIxFCvhVl+XNdhglBuD4k2ymxjs0bxRfv0zin2oh3VnkxhUoEy+WDd9dFAb8OhPjQjc2icfvl6hjGWw/QyfN3VlwhnisPX7/s3J0n0NbV24EqlrwYtTPHcdie0pqWBi+pLuoK31Dhc36qDTBh2YOmPnFWIChgyEO4PKkqY5xuCLgfQEtiLPFy8c1XC77OGM5sf6QC5L+vIV2DcuCD2rKp4/LiRakW5Huce2zD6N9rOdEmhTucd8zQHTE1hgTc2LceWokZAFg5Jc+scjQWXnjEbN9qqxUliA0gpQZfMzgoWVr1yeS3Rj1P0VcFGt1s0jfhHk3Yyr6sL5o06Pv04Ucf9WvbKx2peXWMtTtYfduq6JFjjCKKuDNA/DmFQONNAIMRQuEWogpdJRtw4Ts0rEZjUZTjjuKnn62lhpyqa3uKi1qO+L3LbEF7syrDZXn2pHRU2MjjZlRBF15MlqIHFX6qiVUehkfDs9KC94L0l9ecqJQaHiUNc51d7UPagLPtRWEjHdWQz1aGxDb+yXGudhD3/0NRHJI41A952mQ75UFk0Os75tGHKsNCVk9Vsy8iO2Xl1jDE+TninoQCqqbP+QAEfOyNdW+MsVavY19r/zNUDDMxt/+dYIfvKeEOzOmC7IL7n8nWCOg6Y4YdPAHigHDf57+7B4ZPVSnSBl27+rY+7nwOGN4TB5TxvodkqGSvdVa8wTxyIqXtSLA5S8HHsOcqEPA/bp0nsE5vL5JbhY4TjWJwZqwH1lWLx1agQIF6OB6uWV8/xiZMZuOr4JT1UyFSkDzVnYjhQrNFzssvz4aMsLmI8PuREqiFTH/2xGYxmxp5G5HlBrN6PPCeqAsq35/JE370nA/406zDKJV/Rdf8s/YQDM17uCmvyyBUR7KKU594tzfL8eNq69u3ZnEyy+bHak8aK0e0LyJAbGMkBlt1Bse4Iu+7/Atq0MzUTT2e2BXaqDFJBvvPaGlQqvbbascTR1Y6FARDxJ+YBcaCpoNdlGUebkqfAuhiZ7AX7dnPK5OFqnzTt0RLMwGXItMhbFQIHshCzfOQwIKVrdZy8XhL+G9xcaPZDbxcHMQzn7gVnWVWvbj/O3kkKdPOn3xbaOaPSUYF5WBhidRmFzynpKhQxhcFerIWpJLWLlAtdIxKptYGjayaSs4vwU02gQpFKksHxHthyAL4GZLsTsd0WbC+8zLrLJgu6F4e7ccpPWimZ2hdIj65KVGncnEWAnTADWOAEma7ZhMncN9pP6xoT66blnA8ow4++3FGImgVTUpSCvFMozd8FtxU3qpm7I5DK1GfT+HpK18QhzKIJGyVc0pudfg/jMxJhu+oqFjKvev8m4Doy1Ssm1TX9lnSc2CYAVtGWW0JSkdsTCZN5s6j1vZAunhhO1PDBSUYo1VBMQgvJSrz6p56DscKlT7opm5d1RAGT+Kgeit0qdf5AfC40iSTG3kcuBGkf64NARhemKwY0qw1s0IFkQz9jPjAsBHfJOxRvCLS8ryQu30AFFwEUr1jJ/REG1TFqDMhaLf0SF/8b2DC2wUKDqZ+SkmsNItg8/7W/tgugJKTpRfmDjE/YyWCYN/CE0TXo54O0vJ3pknoJocSoWgDRmLQy/mZ92QNPHL7Odf0fBI1y1CQeFNzjAj/apZ5BmArfrLD3E1FVnUqw0KHGkvoZIwP/TxdKM0OuHW8A68HV5gSyRVtNrDflxDUyRYrxXaE+TBNPsFs2tk6wb/jB5eEbSJrbx78ztm2BxXBi3TP6yh9AU0WviF5roVTC2iSZLzq8lxfqx18GF4CAH+nOZcGEb08km9V6WMXLJEQKwT2PRB+FLLbcw3Tq/IZmQ2gLMDy+60UFw/Ekbr4x91G2vXpLwYl8GahTwOKWRPu8wbefseKIGiMspc0dBo29U26F78coxF74M0k1Q/AD9lVRn7ruYrmpt9qeVHMBDTVoJAy/xLw1WSIW66nToJPyf8xR5e203oP4I6+a4jxavO8cvPxPeR/0xKd7uxuks5UZd3DseqPNgq+fue+gcV/dks04wdr4vXhFml62RBL7DOoVzVMtYLz7nCN2hkI5WBY86a33xmelhFMA1ixyFSCjRCRIxkjZKxf+95L+nJ+BLNtju0robb0h+i+YYb2H5N4Xs8ZCyW/WyJHe2IzCBl4zffoaE0QyLf6gR8ICALBue/EiY6pHcRdAcWYoc6gbvRU7eh5ZBjY37p7s9fE34kqMNeXusrE/zegPfZ56okPGMxeZmu4PT55WzOUfJPWDseWCnrciqhJSNkyaIChCeJojJC2fvsRIMdWR9gkGqzXX2bGqpyU0jxQ1a5GzoW1hqGdfBJy2S3cu6qUw+ogx+wc0uwpR0HMiIRViIqq3sJ658pkvHZMM56i8QIl2w5Op8J4tBPuOSuYjqvFYvmYLNM62TnlrhG4PKtGV2Yf7pa1vsejcPqK72EqpzMdsuM1oMdkV+jLjjWDWuAEZX0csi8WBkCArOgHJNqDX3CthxVs5ZbUmdXBL9mMtwLXxZNahRWd8XF5pnAt108j/ttPD6yMWzzajxYFxQ/HVBQz0PjrvVDZQpc1VZH/WEemA34cptEfIXa9ZeitMDZEMa7Os8ZFCSfwd79wuyI7OWTV+zZYWiHeAztOyNSfupGnu46VvDEkrFaMmsofKQL9+CKY5T33tUCAZ+AnfJ5HRQvxv/qaZmLJTBFUL8xIAm2ZwVYnJUP8/48queLOpQY4N+4Aoz4oOC3uKkaDKXLHscIniwqLChnCybsAE9yi9UpgvIsbwQqUilThRZ9Onu5CFTDS7c7EcuhG3SFTy6M7kog4tiwwTyLse1pqwTsr9pEXlqG3KbCnlCHHALFOK7MCKYdy1MADmRx+SLrvA6gG7iLDwc9uYOpbZ6CSXJLu5slY3cG6HLZ32YQoQkPSrhyBGvHetbOhO5R2mFINLk3OQZLlbV+bNPCD04TmU/kTz6p89c3SgKwMf9NghNUUFbJQ0oqoB5NxXMElbGPWQ4ACySXE/t9JzJniICEulzzZ28AgRiMRLGBzAewFkl7nZ9nKZJvZgtzIG3RxD2zs0WbdsvL0MDb9/V6tfkp1ARo3zBYHV/0Oe/Y6t4D13YLp3Y9zXb8ZI40t7gOinHGR/gDQZDU0xOy3XLtbluqGId0pHaRdNYrFNrKOcs5FCnJYF9Hz/xjnkKMn1ajBWyhT7C7CdsPptrVuHW8X2/L+PgWk1Et1phGYGlokWihHyo2CPq24PcDfTyOvqgIDoBAG+fc2e4ckkpATzvHqk3XICuFBFbd+LIZ0cM8R8em7KCECzQTnOHCJd60AtzbFu5HxCe6Ysv1HuP0TRroKUF0CU5CHhlgHwP0ftwLh3Sn6I80WkbU442iSk3ak7UyTJp4gDHUWJxOt+dJ0yw51A0VEnlFL/7xKAU60K/ibWPqEN9JtQg/2k1PH1xMx7fc06YUcOBjPOY+whA8D+vWoRrX4BRY+90VLNKNb203cwcuM7UR32KEvWD6l5wE39+HfVyQ8wpm3kDvPH75T7wwZOz0lZ9C5AHF/F3eTUnpMgpJ/n3bwXZKWfMWg9B57Ph9llsJHuGLZ5HbLFabRz5ARr5P/+gvX6YgSnQ16EYUP0j5OA2qzm6Zuy2APERWv8ITykfxRes0sVMpHZvw/11JYY7XVUvtW7ghEaRSgIyMp+iSk3Z4ihaHe6tTX37HK5FXOegjJh6rWwaX6XVNie66Kj8BEBw4VcqqB4IUvDKJt00fQ6Tle3CjRd5PJbH5medistc8Lz9GwmNIg9ZQVcdmdUpRfsj2gAyo3PHCqviHVy/fjcuijmr/rr0qTOFVhbnj7OwJRlqa1lfJ/nS75dXJFCqLdsmvQuEBscuk4WiK39p+M876GDYoU6qkpluh70DWuXyE4ZlNPloSsHQ29nrolUX2fcu/RtTnvZ1aXDxGGqqoeOQtYjbwn7zQVkgmlzVqFRn8JL/Ly5v47LovzD1jaFK/E1mhbiCcsO8z9pWxmv/c8qIQbx+6/UQW1sHbGCPp4/wVJSKTf0qacFvn98LQ7rcZcgItujMq3UX1mUeZ1Umu4BW3dlBiPcaz+DVHaYKvrhYvY2hxCbhWiyzSrKA47k9ZHoyE6filo1e7rF327Zhlq9GVtt/dVVOjTbrWj2h2G8K10JSK/Z2zotb5VmP3nE1+5UL5lzoubPyIzKm8LyRno2DMWKRrJB/axRcpoQS6eSzkwhARn+uyV1FdEAWvVIoD7Qa0hrcEfO5BDU79T1kp5RPfADPjgchr7SY0LNOJYhLNMpg4lUu/QVgu9+Wsu8+raZP/kZguOmWrz8myl9IObDM8FWpnlRc4fjqlRRKHfVO/Th3OH19jJlPaXI366lPUSHuw0fmfXGXXxBuc8Y+Bqkq/Ygzajl5883Y53EmybKsW3xaYaE8uYN6ppFILXL7P9ScvVLwKqjIZs4cclKvPyxby69NujDWCl5pv6vdoDjttd+KRxWsQD5+iAccdhulYnywZ1VJeV5ggRFu7T821aAlCzJbt7stg+oBptPllYIhrPqgBnoiqD3DIn4W2byd3r9Ux1DPdfF0g7FdtzWv+tJ0l9AToAFXdA2qOv3N1KASjGC5gl5lUgS+6KyVxV9pqFpmW4/Azu5ab83morWCFLEalJK3frs/YKWiAOXRZQoU1BkD0DIsWJRN3s5uROmD3T8HHloqmnRICn+4mxwaFrjFAAbhzJQ1RatAluCqC8JOXV9fAV5ny3AlGvm+gwEp31ToE+Wg/p4NW/FhbkZqFGM9DF1wRSoyNSpiCKt29oCKv+XEK/8pVlmJ0kpXEpPeWf8+WJHhpo867jvCjGzPekuQEqVAadD7eQnBTbR0B7EpLNC3cF8QxHTTHTGfT4O5P9OrOoTeUaIwehJvRAbXXyKHlMcOJ3koNfAuHJfW6eWrCU4UIaoTyxjHD9wrW/pSWOpbORdxPfMT4uHYhEvlItXJ4fOZC5w+GX0q1xGTPvQnTndm5FSD1pLWs6bdJntoUUlua/9qejCwmy9iKzTGt1rgOYstN4VukhkjD2k7EjJpTEk9JcUUX2B8nYOIDAQbj6+qj7Q0lhj3DJc9qaGdMQitukxPPj25uWJjmATRhFAybjFH8/qnWXbi3lRw3jxDK7UNKJ5dWPbVW3JVxUPWhALndFpDiF/gnsG85Pwisc3Tp2LlVX/Z3oOqaXnHJRoBgmxWyBANPIUbo3jP0rkvailijWuUWHjTNDi8islRZIf64nx4fPmLOuvULgQ3np9Rinkxzk2ZxJMOLcK36qWW3F6fIqriWaFqjieiCmPcgRcbt2zGyU4bd2B8IUIOsbVOULuyKUg4Ba4ko4GbrSrbY36o0VPwq2Ha9kZ8jhqrgJGTnN9XCP+rC4iqUjO9XcIGPK9mwlV1vnUi+2D1dgQI5ykxmzT4xZo1r5xdH6ksg5hkB/9rGinZOjWP5jVCu82fQhaCi5H1OO4q2eddkkJb3yMUa0QJedEnZ88rBYYrfkZ/cbb8aZ9R9q4Bu0thF2nfg3odZFNnVlbIZGyEUULM0edqVu+cTKcAYxn0TOxDcdc5s/g2BZca9nc/LEJbVxmcWU7MRgkNVEorFOema31cH4Sutr2nrbzKRQgyEqydMbtWsVNItKsc6v211Crowa5CKK15TvSZlNiZGr2fFhzAG/s99dq+cNYtYYhQtL5/pkHZIzHsya0hSHTsbEZBYtD2QKYgEQoceuj6QaEyvd92bspTprjCfdKS8aiGmnXbnn3tFsdrSFxCqb0Rg4VsFB9O/l1wkh3tunLjuoMFdPYu+7dstsVqidurnHgf6ccw1o2pn0dvPbfogi72rpQCRHXg9wyBX4zabVZDvHxAA7tHscFvA7ydZumqB+R954HAVS1PtLe8fRL67ud7QYKyD7dJsyJ6McIGDR0JyhKDGonCSDWyxCC7GDyRpJXolvUNknMJIWBMQPwpSwb0yNYr5leA/7jIsy2Mn7qjoppAGNfvAxbGbeWL7NNkJrxYQA25jsRyEFxK80AgGCJ2EUR9kcVLcChm2YFcAteEbHd17epgUJjGK9orKEDCkZAw9/3xTKGaUrgNujZ+VVb7xTUDBs3RnC5Jig3SF4pXpJ5LVYDd0Gp1ci1BCY8oLg+PPDtqJlRUEqu81mau2qCUmk/O31EJhsqO7cxyid/Js9SmZNlsjSjiKrBiEl0Ffy7FXByByIWnR8EYF9ddf0OyVA4RcOSZezIaErtobKXRelptEdU3q+SOtGM2tqRLjaQ7BdhoGkGvo26uB8dbACaBSPRhF40C6BXhbByB9i8tXO6IB/rr70BWTxd/3SoxNpEYCkSFxq4mtBwScaElNe3AayM0RbfCtTGJIHYM/v5g2hpJPQiPZRKKtsbx3MThZfEHLvcnrwPeeSPlEep0rIWeC6z8xHcLQCI9ML0kbph3OFM4z/EyVEcLMSHcrNIQCPkDo5z/5lOz9Bpkp/ewkuxU7nBX250BIMSQTQpu8gqtDHE1NxaWSLisO/SGi2ghgsnP6nZGw0Y89ssHQoZNN4/uRTXx2QsGVH18zEV1KcI3kjhgE19GE/BXCXN61/aKZ/yfSt+quD0viqp80emPVIs2OPkyZCXwX2Wp3VMDq9aTPEqxdwHy3miC3jIuqjGPSUTcxtt2/fDCKAzvgVTYZP6+/5wbsZygWRpc7PkBqyQVCfEKV+cMvuEH/DRXYR/NtaJodtNnPvihfMYMYbTKnw5U5qD43g/hWd6MOJVIr7IY4plqiOtpGKDh506TRQ9GdV2PGHM0IMTvNLF6WwMksWps8Gns85dFmXcwWqn95o3uQDIDWSd8p1Yra/qS15aqr22d1VJ+cg20MF0Tl83qI+qeiX5Q4ETZeh1MkEQZL804Ni6UgAUzhLLz9JdqamOJb6yZZ6JlGjJGn+tCU7laWoMi3hFq1B1wnaHALaxP12D9WwIstVcRoHuSSU69qQFbHNTUQ2DWPIOuiyS+iJGkiF3RzDVGySpv2oCfyxfkKaklygb1nLkQ/72y64LnThMiFmoLbmBn99CPGqVWsALXAwZDXm9W1B1h9ReefWEyDOGm0l6McYAu71AolUDoQZbnMmm4PbkVbekb0Wo4QoLcuHpf/5WktnVQenymzRiyyRgcFwiDDV8iBTAnKRsthnRSuttvcj87r5BcqJ+35S4njkDenH4Mvc3InyOCzxE97Ih/Xe3RfYu1LVow+ja1ahYFoWiTCMaMwmv/8Bs5BCkaL8e7zPR9B8xXDRkhvn0Mg7pWrFvsPMr8zcaZXNW/JrahAQg8NP/pyMeUbpEwV9LMYOS4EAoVY5dWVAb/Jvp/vT4b32uvTGy1dRFOXbPC4C0/+aimkJzJPOZYV+tNSOK96/yrI0ErHmfL4BdzCfVkqZ2pnz5foouwy0YenGaxBUzCo8eXw7ZFwMofWIiNXYwbz0Z3rT7vgb4+Wyqgk2RdDvgEybi6fVmj2/9L+xpR0Drdo79uS4aV2bpcHtm+YQlS+BNrbkIab1kZorNwgmoqIQCtRqQUaVTB6vyh8EraPDDT23ricMOuptT/u5eGxUl9054VOjI489aDXljkiW7EE6FBgaZiN5zy1Awk3ZoYqwSyTIyDn7qmR4d//tU7c8k3Esd1GRSkV4nlnXsyC0hndbqeOAZnoBOTbEob44xaRdW0SL7rMtkxVjsHym9SlDjt6MUxF4ng++KcYKOicZTQTkGQARt8IXP4D+KDs+rTn5J3avwQRAlrKngKpdi2lnRwGLcAswlYLDHYyApsOy/1NJsLrlfRmotwW07OGBcTsNT7K3J2xVZMpDAJimCXIC6DTG8Z0dJKPRwLQD7TPSUsgKXjTxMRksu+CZfI/Abz9KkLuHNruBZBdm1CZkYrP1rfLaySXr5OTvE07pJV2Ya0rSUUujs2go95sFDQKyAqf14MQX296lTEzco7m/5BRXEAp7u18rMzW7Jcr5NQ3JsEw+8Yuak/79TlHzaVF5goNW6PJLVg4wGetHB0ejOIORYoHvrTFNPmRiuoj+6YXXWgvnBtbmIlKjq9fdXeJAxloxAubXpIZRei+MK+igwDUTB6QPSr6Pyqo+2092/jjJZS8g+ICT2LbUrHp3zSYH+/xuuKdyt9tAMXLKCV8YgWS/p2yFPiYr8bIiZ1NB+KCiqWZWuOjWXfvzeku4yj4Jt5mP8raIsgq7bG0zEqs8g/CuVgnpcpD+ePJ+KWhhaj7WQuRtvLmUnONueV10NRNr6bxYrANFEGJRWiYjw87rpRYxzz/zfGJGDRljfIMGyLfnGevDAE+HaHr6e+njVoa9t9mArFoTgD1XgN138kjfeeDE5zn72NtYhNvi127k/niNqxvMK1Dv5/izZF4/91chOCNtZAyIrCs0UZeBp3sNYXkKrihJYCq8CEfY9oQjNeUrnejDffjliidT5tBd8KlCv/Y9qs/u7vwFkRuaW1RP8i7K+reWZ2PaSpFJouf00QO/+yrvW1a8N6yxwXma2ijoXilgDOZJSWwvoQgYhqcdqedE3js2t2xvasuDA+biTMUYN/L7Rqu3hAqTK3LK25VIKmGdmikzy1hUFeKW/xRfoguqOLXHN5hvjAFR3pUkziApXIXSy8eM9iVFffaMo9HQdfXGL8d6btMjRNTcF9zgajj1Hf4yiqXjfwo+DZJ6F3g4wAANI/FuwiIU/4eEGk6jJ9qGvMAOk7QElYzu+Mu+Ps8NA0dHSZvcKIRdDX4Dhu8Tfksh0SfzxdF1cBU4MSuNM5//8BU5wu5GRZ7V0Ff60w9Wj/XEQkvlcxnAFwOmIuNqO3HTa3dJa7d5yh4/Ca8gX6F1ZOLIYym+COGUtFfSLI2+EPu0qy6V13yQXr6Wzxd+YRPvM57KdpIE+GMCQvAJLI/4EOfjdqOIZr12gNMhek4APFv+qu3CHcWBEMAJfyqiEQCnCpAz0gu/ffvTwm6PNIFiIqSMQDOwmj/A2Oqo1emvHEetH1QM6+MtT9v7dYWx6JyF5k5m/oU5hcFjXkyb2I2/O/OqXdi5tD1qMxx+mLW0iiG4hcVdNWm2xAKN1Nd9iuuyEp31XySMKE5eyQvrYKKCbSnXTo8iol7T1IZpESxlBeguVu/3wlWsbosZhfUxce2Ee8+LsAq6ILZycrehlgD0zPbbSrH3EjJ/9XWu9Q+Z6DhSnx/r9MZ8vUHRB95XeAYBUXFMqUp8FT8HH8FMcSoMze5NOJiG+pZvhBDnAI/JBXrugu7Gyxnc+A1ZfWUYh/rZqHlTXU0wIfbweW0+iuwpsWKo5p9eDDtA9WdFAuvFD0SFf1O0tDmaunUhouYXGGO31/c8adgT6nkpOKwLEC/PESUWFn3kVNfhvOxer2+83QGMGcmJPUjrDs5u6B8BlxWaZ7LtrdOHf1RsqBZBMz9UUTnL8paXB8h0BOmyKBWhpcnuSYi3NjDWbhBMTQdISoe/rPTORa+mClFGGiHiQTCNuLHnPj++m+2sxMj4g16w17xXJGMJiUrMkFdiDohsLQIoIkXUKXMwSFT+529tKPY5DpLKxx6B+2LNfN48Xo5RptywY7yu4/z6oOoYRGzs26fbgorCbbSYa9GWrJbmHhr32cCJwBi/j+TpX4jQHK/nPxHprZfN44RwvLsRFl5x4gAF8dl1AZIugVxbMlldp8RNmepPA4njGxvIgrUulvTKKgHHKdplwycCI7+rpB+RM+uIqxtuMmpSgtCKqSesyz5Fn3F8Q3UJZCmhxttD0Bmervt0xCfixfCytCCbfZCgusXkC2qyFRWWevxQVNySUHT23P3WfftIyClI1PvKOcwWV64a7mYEnGS1jSS1xr42mf9TqvF/5vvbuyZ2Ljps3+mdO3dJ5ceBXqf+Nvcbc+I3xwwgXPCVIi4PsTahvAmrg0Pn95fSLjU184PHbTC+bfb8laI2aVADD8XFK717XKZytSBYASUHPW4mf4XMafucOJklWYl2wVQuC/haWhO39/NhlGntPbGX6YO9bYpsPp3vWOZ8YMsoDoUC5joJb9WF12drqLEmMAa0d2d47BzCSMo3yEAM98EpCXqxR2QmmTKwhCMzwlZIIuL/f+OrhZG3t6/6Nm1b8y6ri3M4QcEHfHibb3CmT/WYcsplw9bujTbDZtaUzZ26d/cQMobyi3jzL7q829aUsUW59KOUH2qAq6isYYSXhzIplBDVhk4WHzeMk1fBFixC73oXRd1MLijDLwXLiDK1EQms8XGO4zc+wGFwX6g25AMn+SU0WLUs2Rbf6iWM/1T3LGSCpfIUharJtAEne2AgtQp/AwyeJdVEf0UMSvQzYqaheqipoVyLi4mp+LWXotr1Ifa7C5OhPEqauAjfBbdSzF1XObxiN+0qEw6KMjPJsnDBu4hP5wjReoNcU89Urf90oIL9DCOXHRICMwR+wc7e2lXbj+f+cuzRu6maVppMeIqIIkDXAzex1bY6lf1FoC4eSMT/d23Lz68ihofX2zpehhNDDw+PzTCvjHN3ZSI1XD8PzNb8NkSUQVMcpYw9G8FvIATeplG0yNMH0Lh0O/qchIEjoblSt6uF/Sw/e+WLnDjdT85aTygEX855yNPix+r0Gvdue8TgZJNcjMQab2WCsO0eO2cxoKaMmTpy1c0dIWEaBptU3f65yBTHwO9gCCZb/PBU9Ok9CXlouQOsNjapT3aubbsRv42o+AvlGWXet8Tf8ym3dnX3nithY2KEeU0wIGxoCnp+/LkQxLDKC4WygUsL+xafZx/jIujKKR7KDVShRS1NjA/BiWe7edMqeWgavDG4Xc9kbjv6VmtXZWq6JtTq9X7nbhQjXDcRDkK1V1UNhvZ/jdWAaqJnqnNV1i90u8JRRLOTzLQVtts4YTVvH7+xktLhJvOdg1QgfW0BDvzCqYx6QCY22U9wbKg+wHHasMkpKYmqY6AVblEtOiUEBbddsmQ+dx0WIxVnvlu6ZKEQ+oos8qzsWE/3JLVUBD8i+vexaYd7eS1weNtOp42FBguuF+DU1K2GVovvcb2h6rvnysgVFa2t7s2v7hBHk32+EEUYyJZ5X+Uj76rlDlp9MDCtSwvCOJPyKIvQWNbAA7Fgfsh07iXf5p6drdnX1GLNCAfpxavY+HJ43sVxLpY0aRneka1nPqO3mU6fkEcmv5D520/5QxIioQ0r6m2Ad4l+I2g8gXiQNTGHpG646dj3exIPbyfDgjXRlVpFDue6yinWppwPxfAv6rzgbdA+D3srovFd4fhyH/YbdKkZsZzvKaNkjku0YjV4Iu5kWToDKG6TxIOR9v350Mi33xm/rrY4VI9J5T/CmUfvkAdDBd+KtPZewUO04DrBt/i8F9A/XRrIXYoCKxo9A5Vlaf3jjG4du0xZBnRtgsomYxNH+/QiRGeH6Ox4HOL7IXSCgmXlI0j6cqeQ4HYvfI23XcdZJxsgFwQtFmeqOwfFyfPyNqnb4oMZ8DkxCg4BpNXpLcsc6tG0vAzAUpead2HQHZs/GiiNygy0OkdXR38C0lH5SaQf3BsEVKHp4v8tbBNG9w0zjJa6u2UT11pYvvcDsx8C/wnjg2q5Dc1IXyH6+MpOY1Jtd3Ga2mVlse/HHTCNvPh1Rq395+ezpbcU9aS3UGzVAW8XOzno57kkeFwNd6MTtSg3eBb2gCpbRYnO8hWqPB4ln0etU3BRf/jzPl4BbzGqxacJosOck54RDyW4DevC3hLeNhY630WEjxLL4gpW3JumLyE9L5E5WV+viNHE+dM7DFFvO50EMOOtX8AWz14e/hW3aA51jRybDy8bK6bbsjt3B8jL6nQtDflriBvO8fWkgkHdkqGCWViX0GHIa0YrXGaDS7X3hNkT7fNIA1uVJhRjsux8+kcXRHM+954IqSDYimw2XNZOKrorTE3sieo7nqnWvkqzHK4OIZmU6bdCX/thrU5km3lPvcumOIrS1QaHbpE3x8BUI1xhtIrjzaJtzNdgHfd2l3PsawIjA2RnLiIJBTy7ELYfxkxYfDyr8vuoVVDinyPQihJuxGk7QopJkoh/wfx89LBx7sCRm7O7ZdD1mO3yw0PZALbZJMscd4jaCEuLIlKL5dA0iFbOepiw+w/HNYz7GUdjHuwtXI0rB3XmFubnuIsQi01teDSir5nS/8iAbnbsC/CMGf/n6RFVYkWjMFTe3PwxxhIR3efu6xiqRI6D0VtHgvSJgQmWyHrxRGI9PvRPJdu1XPfzvypKRBC49nzdYpE3w/Pc4bRCo1lQpmq69jwE4ag4jg5XGb+2JPmnFsHzrs/xT5u8yOALS0fwSrc9FyIPvp0oJNDNUiUi7FSWsuVo0BzunqKkoaMo61RF25lcV6s2WA9bM+pMG7GO2jpCgBVao1ZwFT+H4mW6X3QSN0qjvlJ7szxLELB1y5ViPce9bMBAaFvt9MREyWq15J/ewR4LuNa5tHbT5w6pcMrgr5mI2vo1i1ynOROmClsjmmPgu907pOx1lIAGPWwaxwn/Mt2OuOnDvq/uaCzZaSfaYQfhlKiCKXsIbGNSnYemepdN79K0oqF6SbYqxKTJ/i1L0YT1wS3peTi62FGx8O3WJoRxZWJoWutjIiLSKK11DjfTlNJfdlK5ysMx/k5pJea7vXUrh4ijG8WYds97EPftB29UTPJxUi1XotmUqhBXCJp6DIdHDYVEb5WwOFWP0kwJ9vxnTj2rsozW98y2DTtr0esqKd2Pd8l7Beatjyqf6o7l807/usB2F7VR0Dl3t1IKjr2uXya9Fe3xVPwZuFfr23YK7t30tqsn3trqjJ5CNxNtYcbE9IQdyAUBkFvKz4VfEyHwruXnvgBAKKC7rSSSiS9imxp93tjXNnpbcw626aIvqYe07KBHXCouWbKDt3kKYg2nFERe2nxiKATBCnNGYDMtKiyP7kLLIhLqNLlLpfbWYBHG4s4Y9OIe+xtHfpabNmNSH+wakYu/9HMULNA5lIp6FBGeDRooSllUdVozvyeAU8ZdeGQu33K8+ZgncMELRNu7Hdz8M4sFWU0w14VhQQFj2YX0aa5idXAnlhX5CF14f2losNDX1VJ7oIp5NCZdvxWTWAn6uV5+C+5zDzRK8933Qptu9FvhS1/j8Pj1XktWTUu7qctccc9JvbSQNawhv3zGGweinWhpWJvHLInr1uHWJK0jczY5PnvvucALqVQ4xHdUJAW+oXGQSaz2HDmlbsF6/dh6JV5EB72g5FicCSVV/Wdf3lReIrJTHaWF8fks+U59TVNf/N8YgA2HkFiRqw6ATsFQreS2P/s/rG2Lmpz68oJvGK9J/iFOX9XS5qcB41UqYbdVam2hypafmwY+55TCK3ZqEASHSpVqD6F6fkB+DLKV5A0+hWqU2ioPYDAnzoZE6z37ZJ9IcYn5noUPSxOew9sPfEPrFxv6jEP+/BgN1eX14fZDf/2OTJxRABSkgSaJnKZNyC4E8hSvV1f5szdaaqsWDnHpFrflGeyoF0QDa9iQo6PiBzpLYzbweUNsjSc4ANszXrbQNz0AfItvy6nFeDdT8B+2Q+8Rm5qb28eud3YDpECA3rVZhrifFUwd4k3O3JURmSBnPVRT/ipIzuRz4/tvy7anNdu75jdm8qXOHQ0y91U2uziF1y8po28kCCCDFiqj7QFKkxwYogVm98d7t0hA+HuUpZPNgzoIBm9vFbLVx1Tz0r21eER9R+0WJFPAW7QL/3mdq0GHoQkt77YzVA02s44zUNNzN86hy0VvI2vIo0JKIpsvzVs1XkmW6whzFQcUgzuRSAlRj/GZa+Mm8j5nBJywBiJqPKGLyTEMH0gmWfCqkQACaWlXGJHsMCnB/LMvpVTJBkx04et6Qwn8Ej4lc1+IOI+K4Xf2akTEQkCPqEFMyquAECJUXS5Ggsbw8p5kVAFW8haKsvKSFlCAtS0jMR4QKzyFSsfenJg9M2u9VUc1h0uFRSIQr+nEIZq3Ng+kFAzayybRZJScMRTK1uN6W26eWzeUvoVEunmZjZxSauOXEp1fmrw2bOPaThelOewlRr9TqAwnrRZafuzFtCvmh+QlOSum3jL1mKkLsiC+4Sp2HUXuUNPoOAY1yPnDJWNF4Beu5ZXIE7JWXclbjFGp5015q6Jwv2XL952X70iVhQk2NOLIG/4gJBMdSuVwgsXAGBYwe7FuPn42BdyrnmeN6HJK0Z6Yfr7WM/xWZa7mGn4QW/t5Ch8cGiVai/RRf5ITyeNlYT1HFzePIpjmSijmoQcPeC+ES1lAiC4AYCZts52xCynDhamFGsfto9I593L3MjA7qdL2UZcQFFUlgkKcvc1r9KWKrIYnepDuL7tErZVnTYsSBTNIVBlau0x83MxyxELgNd6/toMlKkAKrLARB/bX/ccArsOimif4Cj+OqctTXthZ5qZLeo7Zt9aw66AtdGtm1vpWJs/aHkZgePpoo2sYcdIG0dOnd+Zd+EYsZUfo7AkgUDmD63XIo/ECMuDRbSsza3s+zq5gvdEg4yRQLcJd1Wa9ZkC2qRU6hCA1lsBvlKA58vdQjJw9i7zEPpp1X3pndB1+Lw3IO/HjNXRY5eNFPZ4A6aClMmpkK+XIub9sjmbie0LtJuAsC9vdbhS5n3KjKdQgO7UQyVIAYqsoRggVPh5YdT7zDdj/9gD27tbFE2Z5A09+0bLwXRSFEEbQPitrXFb1NvRwvG9GrHAlv/3mPc4p6Fy3n/jQnq4j7KbIR2Sfcmv4DiewM2B3G6XgdECyW+2aKuuzizjxzxwB6MK+UIeywq8eqXOGzN9IcANhUCyGNju3y7PF4a2EMdhXEQmyS8/vfZwxStlM/YnCSVHitfLpX7C4y3vC7QXgMZJG6qiNwF0BBDc6n/A+Cb4nYFFSxq8aUGIPC3RDjp6q6dVebcbjXnxyQdJXA5uuWWaebym5AK0mT+1HFw48xl3gvJhDthQoe0pkkXxriQHwYbdKED8gZFkdFG9VFG2jSjztLj5Kfe5+oLf5652HZlAyJ4XbCXcmMyR1TzLCqVh5wAAp+trpz+9cxM2YGt0xO0LXIZxbn7C/vUTdrh0zJBWiVSwsO8n3RQx0JdUAZ9ugK+sdfFl/K5eBKWE6ONG9et1VGRM60LhLkoS1r0OLiEisw9hm+XRIQhxaN5fVXHQPi71X8bNW0/3YqQZHgrdHT1NfYcWXEznj/Iaw9OTnYkTIvozj16iAbcp5D6875qjlmU1dBky8Ukk2VnD+/P9omZt1X/w1oPWY6tdNd8C+1o/Pc9E7Bw/y1bre9ES4FmbDaNLd6AJElHy6TtCAI4AZRiXWK64Qh90IaX7q/WmdY0Bl6jJllvtC+SydT9aoGPxMy8dUucXdH13YMO+1ThGmGDxixxDkECYVAjo9y9DHXvMDObcRfv6QdLYHR3kEZUIKO8i0DZw7+I5jbp9gsKe+8w7TmOCP2SfPEh8Pkn9u/YXa5OidEyOfkRpbEm7/isMLpem12hiDhd8gaseuHV2pcGDkApsrPbuiXp/HLzmz1LsQ4OMofY+/Oqr5LfK7K9LP8KRYte221Zkhp7PJ6tlTFP/RQ4Y6FcStHADEtbGQntMiJt/6SJ5MW1KAqkjM+dO160i01HxPGRyuB72z9OCkzN277cG2booAgC4YR6ad+hWMzg+GRMe3dSPMdXa/G0JTjJOWVnu2Nql9Yz+ZXFviIioFEP1I9yvCoGkVLt0jIsrrYY5aBNmsyMRTaTwy1eLGQiwdkfMxroxYTltwLAbyAO5iGOlSmj7P5+kIOo2IxFjcq1qiRqhaUGQP9eo624vximXmiYAdQLgA+hynlk6aGPqgeQemJOcy9VDaChRS+ZN6LUxqP+EHG/urbwRsdMRgsHx3nN0ZwDuhy+FKg6fES0VmNjumQzVuCnUzMebUn3ZHhqaXuSN5T9vEyHLzFj297bKMd4XtQXSsvP+ze4Oj3anPch6RHb24BSoX9e8xyaCXpGeIZac+OAdvkUj4IHowXFEA8azwLy5tXygcTTJZeeeN6UKOKnoRMuGg55mEOIr4d8PPZaoogbAjnKg50asD+YBQuT32uHf3UDX91tuQChG11XU8btEBh5a8WVrexGiYXWrSKgmtc3/4OMnKVkK4dJJBRevAGKx3d9bvk7dI65lhC6jdc+L7GypT1EfImxMzp+D0k4JKRpvGKYnnJhArvhDzMtBvEgTRxd/7Z/0g+01o6JuJ7VuQQXtAvunauf84ux4RTvGw6OOoLj7Wb8FCiy//WqPAwHS/Bk49YWhwQsjrPLT1uGqtkQTVhohzqKkVgpUNUZzjv9GTyNj0G40m32qq8EeU4bHUiCl7pn2jk6jKRuubB6/SfalBJ3wx1WjwQHV9rCeN+p7q5xj45zsfiSb+atzcxxYgaLDtWJIdKLpjuyLy5brspg94RD7yZYuFwlBqqyc/SenBCYCW+0ywofM/h6cxV2V8f8SAxMc+q/UGcOeScuBYBeMtVWRaoFloF4lF/xWH9a676GTuVU5TgqZx3eWaLURlSzzTV8aAAAQclIf2io64xg0T7INPvECvNFBuqR5Fl/WM0lKlPrqe+oEQ/yr5NN+GFRXDOrmXhwCNPH/DatxSFA5jKWHwIY26YPS6OPux+Er/6h4rAOFl/FYM8cFjB4e43pIGoDrxWc/TDBRqkUeuhdlUreL9lIvX0r93J7OxbICU8t/fCd3iwUbJ0Lo22NIONSb9GOQmHyQOITc4+50kpbjfpPr+00RTk+9hXDQLqvIGAoJmh8cXxdHb/pM/9NpSvIHBE+yqVz+C1tJPwWYrZgt5mYKUl+4BYD+TQt4TS7P7PF1KmfRLNOdr4fERnmJ9WJhe2Ommkz/Sd8kPXT5IQFWB8bX1O9yKy7dUVlz1VATex1wDZDc/cZIytIqlM8lDH8hxIS/k1UKv7Ca7oOFGsP/ZlszVIFF1KBnAnHQZypS5KZorwB/JhoC/G4vTNYAbqMBbItC8kUEd8FESL76LKOqKWl3f28tsEePjX6Dmo70wjPGTSGZhTksEOj50Xm2wqXPqOrUmVhu62+2FXr55UfMFZ/7oiY6VumfoseZb8wSiBUQT+qQorjTESPjWpuZRQDdMtCNQDEAJFnjABBVM/Hap93o/rGpDlKSV0oh+/fgM2Hs6Vd9ea+kSG+om/RiimBscsK7qSveM+Ho56dMlxn0P8xQ2xa4JghtTcJWhQsTXaNTZCHLP42oJJJllbDslhFCCyimREIaGPJIkNMWL10wVetS9UeRo1aHGLy2vhopygfK8Kk2NSLlxbaYFSGRzfJhXIWeU58VKds/6sRktAgm2YQeNN9Ul75LugKG5AuO1AWI9DFEbzqPu4h6m0AQMfWKyi5TVQ3OWgryAYttCfSMPvtfpiqq9rEbSLO6tXu4klzDToTTciDMIDkS2cV53lrrMkrN9gbxKrU6hMerlx06TuBnDabBL5u9LQUYj/TLGJLnMoshZM91mG66V9gVjsOAvKrqzh56KU3HfEAtXz4YHhtGgQ/B/vwXR8gquH20dIc4PYKdACV13SEX9dk3YmuAhauVZsSbIVXRnLbom+V3q8xpatJx2NzBcaZQDRn8wYwvpkAS9D1aboSpVxzKepZtEsKV3O91fP3jQET9Twc2UDpFCB3YUeWazub2q0QMMqVqYwxn4/CwKjiq6unTi1lgP0KZBgX7pley5fS8K83QxDaDQuDYkHx8BI8WqPnOn4q6XOzva72jp95pBaOnlryPtRmzwuYNQPosW93H/sUgEbT1NwvH+kPAwVBOJyZAXhbY26T1ll4RgYlWfNkBxbpZa49BVGV9n2SYhoq32hI7Ak9XM1hKeab7FwsyXZu4PWZnf55DQqhA/o/2mueHezQIkLcqzDOlIGBz4F5YCwZGeY7xpNgxBG86umqvzq5rSHF8P7/wVoTRyjehU5ikTNA7ZFgnAZ/fNN2q74NT73wqDNcsGhYmBF/rY92jVU9ONWSyIZUEjv+bmCZW100lRZG5iGo7pAIawDhVVpFJ3KwPBbtQs++S6Au/WHJ9dpiKIOg21w9QdSZ2z+B6gbJWTS0ImVa+xnmGziNsbSbt09+KIwgTfopnN8N1YWoJa1XUHEtbnArF495r9o+/D9fdR1MJbZTccK3B4XtbhdQZ7aA66QlGx6DBOqER82jXQCEysApk+7T4xyb5vbYRxgwOt9RO6ja4M/1NBUUXqtKuCPPCIUQ59dJQHnXhVzfGumljgY4n5zR+D6iJQRYuRWXjCHUWqlTn8RpEeMgMb6ZatI+Sdojl6cwGElR+tk248E6kr5rqxrkSLuqImxoNGV/lv8NOu9VdHnCtzNNDqeguEniMMU3rVVkIL+rIxMb84H4+In8dXwZjsLjUViLsUw3saXQzeRRRAMsNvVec14dWw0YYXJdWInAn7H0NlbAH3La+5h4MOEYVs7FEKS95ZQh2QaP7fe2t0yTe5kPp8cjgxDjgcJPOaZnBVLhClzguCnrR98YrQlqu9dja1IMm4Fmg7zBOE2nqlTIVvtj5EHsdA26toIbCbrFksXkHuF8au4IJQp9y8gpEO2WfRcQ1784/UNp0dCm46+yQEKtRnqRTsx3xABFtwD301DjcuelX0YuBsi6GwxFC55JE4kGE/HdmrX1zMMffQM4chCLD3aaK2w3wjGdU9+e9N/wEc0fsor3v2iTnRDIGoQSdl03UJRz0wDFtfbGzoze0mI9W/aLDq1Yasqps+exgmUtU8SFyilEb3j6vqhzFkzk7/EwWpyG8syS4a+XoWchQOWqj7MYpvUb6qF80FP4mkWzu0OLh3SE40WeQ2AkiMiV5UKjPm/1vTjVRVXa2Uy9twCmDOdLsAeHZ3wtYG7b/fDQpYlCsfVUvixNk3Fnuc5V3nERfvRjkWnQ5bn8/IfN0uM0RZRKs0JYQ1uh2Gw5O6toeOX518ZPfD+W6CT4IzJItetOSGgB46tTISy31lsLnx4Dy5JJX8hQWAwBhVISvTDVVQ4a2luE0DjQbQeLhLnEGFz+WIgrkKk0qYHrvCLxkenZbbhg/jz5YNaUnxRo+45ho5O3VKv+IloUr6y617q/hcf/cNlq7P6/rKCGbfRvT0XpfnXK6E6T76wQmHIy7t4D00Kgn5dFUrNCr0viW7Hr4rYRWHM3d/gbaQ8ZXbGVpE0TzvZ6rdsez6GfV30rHvqzCuPXNLTNoa90B90s7JuB7cPfve7OAtH5NX0YR0QoLrkalyDi8q81NimxNjk2ezYcZ/QFoJ2dcsfbofkRq0XAvvUR/NUeTmEM5fMSW+PIfGNwZxkWuKbCmv5rs7KB3Qk997UhNFSwF6KsFTpi6outmleIi2gDzo2S9Iv0NUUNqbe5O9JXoGGjKMJglGrM5VfYo5x6POxSZhsaiw70OumD67cYv/hDGW51ji7Y5WsTsTqW9W0orXUak2ljdAERBHpO9mBvoj9u4L4jN91Db8nCoxxkmQY5RwvzMcgEtVJZt9sb7dQ5wYgbT/7kmEWj06aIt4jwxoYRsh0dLz4NhJ5yhHghXwToAKjqAXv+2Coi7DaAz3ijLmD/0Ff3XSeAEkvlHqHoUvS7bWekOEXYIoOHDy2p09NUkrXX+Jpv7d9P4ablOCrO/VhGmvvMpFp0cevLNPDZc8H1vsvtD3lsEzElBJoImttHRqe0eQyqV/qrgApk30cVrreVSr2WzEXUhHuKp0/ewLSdRfJ+fUREcSCeHNLRw5od6SSU+5SkIv9MwCVyD7XfmbpANcHelj4YuN4Jl1cB0spEk7vJXek2R18Id45V8jZbb200SQC7Q6285LMOQ1j8VebQ/OXfJ2L2rAE5XHW+dt2BIcu380ItXMbx8nnYz+UCWaMudrQzH7MyWLTzusRsfeszDdGD3Flu2RIHNg7gOh0m91Zvv3eJsorzRCRXjBbpYyU2dOe5/6tTBjMW9uAdNFzwv5xFXIz1PiJAYU9+1NsMxhaXg0dxn2A0IzBVD3wcROD/21jwYMlu1MAb1WCFjuIkEY3o89aLFbvtwoLo+bX4pOmQPxAP4goh5YmF3OKQobqSpHhxsDmFXfECAha/lLSPyru0X+q8VEgmu1+rSpGZRKrUbQK75TwV5qJ9F/u99fuLLNT1HxAN+aDOFlf66XppA/4J8hUfKusLaJdxnECiSVOFWfxyYcKMmwO/vPM6tH0LAk2CRINpDk/0T8sta3voZ3WSaFeeiXYfEzUthJHH4QMrj0kQJXaItOiR4mYmDONrgveJBef7Bc75O+wRqcQ/OypL3aRxUTv6nE5VW1rOJxWR7Xvz4nYFW1ktB31lWmOZMSsN8NY/4OULsZsRyTwXzvpM4IsM5GbpAs0sXb22WHXy9t66AO4ihOP72YzdMiXrHyC1zZ5s30P2laNdQdyRJeVvh9AGmyKi17CYBGvuezlj1GxV8rcHmODeU+go6EyM/YrOtX2Zk5ErXPddFF9r9PFXx5p91J6k4AMCw57TyHtHQwFUHgetNiy/uedG4BY+r6GGKPofKpiKcJ1pLZ9aTA8Q2hs338gxixQ8/r4MLmQkParvRWCY/ArghUNtHgC+d7Ec7b1QdewN0zCzUvx3H3l3Lyd3hr7T7Ho+fJrQx7EAWBdsPrkOQtSM/uZNgHRcv94muhjsrkox3WNgnQ+U6XYLMDeufpwh3zz1UYGQAi79ivG7AJNiGgL3jCXWQXPTQuGC9jbI5WsfuwmPz6akHDWQ32aSTq9XdX3wfJXJlgidfr2ILJqq4L1l8OpGfnbZZs+4B635A4cgVLu1DCY3D2dsxOb+ES4HfQ3G99wNW9jGHQADqElD7QR6QFh9cANMPuYSZTWnhl6/BZE/2UqBzJOXV3TnL6HBQbQUDioDEDRYq3rcKaBcQYtdADJw7Ih70+glwBppsWdA5J8rWihUM9HkQfVmpxDNAC/kbVX/E9D63FEfWQtKqAs1dvuvrtTAA+wG1KMhNzoVSaSi/s03ZmBsinzEsUV7un/13Ls7qZSbOijlJld422AP7mrE1SkREql1+3p9Hf1DfpOqZyECtdYuwq05LB6Qf+sslzsh3jGhRsbBEXQZh+x8jXzVc2fB8H7NT9BWeFDnGFbvWoczLeDxYpgC1WfNOQcEco/id9ZJbzyme7KKjx0BNywOfVcnEwXP/yu/vs1vqHxdzq8b2XJ7Z13UsNYtC1JZs9ZQOY+PmVlfRGF7fyztPDS/KX5/2yLTpHZh20MlFP+7oqFl7qsIPtz0F0yLROy+7b943tqu+mIGni2KmqGWODF0njUUgdyUetHwOZ6iPMIbqXCplYdrBgfinqGZlLElJFhjKQ2B94wrD5xIn3QZ5CuhA16y400cwv/29R1X3Q6WIrmZ1rGeVY1xnJonH6XVxsiWA2TfE48vykOz8PlxqbjsWRqmOsZi9W5W1pY4MzJfxOh87+x/lPbINJdRgmkVTAGalRpsiD+RuurSEGykq+9A+X24HLrJWXBj3R6U9pinX6Uq8HY2Y2Ma2TCz26YBbg7QnMFelpq44PbcHsfzIwqwGtZ2iMCy8GY2Xew5WfoipPFeOzv/qT5rpjwr4ceaf4xp36VECkJmEyqb4u+aAS2DxFdfD9ixDKXmaBcgXktjd3d5OEKcARz42XCjwwX13ZlozlNjJ4H3pAFSVw8GfVrd02wwsQVtpyE7MF/SeZv7B91CJ1cpENgbU3L4qRM++H2yKFu2v7b6XOEPOCnMUEbbmjY0APPXAJphkT7ZuOOFRCDLrun7OnkJuml38s8IJXLhTOzf1glfx/IihYxV14Hcak6Siw1Kmr5ProPOm1dhwaKJ0bMd3LgycJ2roBj6Fn18SMTnjfBiBuVebwWrWjK+sMFR2OwsVwHV3b3NL60XUGqiADaw5rK5FjTxEusoaI0L1g4XuDhLeWiVaWDETvwPUS/fd971yFjhL8XCsOZ7dV08HtFIhKlOqIcjLSLw7l7qYeyLFf1G6eMcKFChe7yOT4AL/WXsFyWP7oULviSqv58kOV4xr69llyLiTIIGOa3sTAZqDor8CO/4QCudQkiZ7joQlgQqtNcFcY2Y57iMPkIi7HG0rhDZcScdVhGiWHWKi9WIW9IUaDw+ft6EtZ7RBLpEIeNTfuzyPktrI9NdpF63r8p7gVDCzdMC+aBzRGMuB9a+uO8HU7iF+i4PEzPJWh5SnjDGGlfyKIDDlV2l0beGw75B/leVFI6qCcWiN5vXo4WSoQEH1/FHWvLrZ5A0MgmvIXMLRk4rBXBNmc4N6uo48+vOeJEjEQGcW3J2Hu1ZVsfzc5b7rNLXOZSl/fXODTKgLm7KGs4GrO2zqNYrDonNMIAZ7TGnrQ/+t1k9cpIZfbMcckZFTBktLbfMETPteoMpRvXOsKIT8n3ibFY20aox068Etr0wEnOnHf9OihTVTm4oT1kcY8+yFy9wqd/WPH5lcD/iiJPBq5dxTguoca7w+kYcyO6VAic0rcVVUuPMdoNgAVLX1bTtJnCyjodHBKFgxDaJFgrXz4xK7/mhfNdOd6jJy2lcpqoJ13NHpHIhvAkSjPxhhLKScsk97PzHYPmz7kQxq1eNB39gTWsgqWDME4zkB2nHVjRR3z+fUw9XcYl6+i2qhAOp22ptJt+sW5v5hLqu4S11Mv+EQLx34E69DTepP+16kg09FAZJ/nHmR5hwyLUNs3Z5aml9PlWi9oNpuyYJwkrrIpzHFC8hSZSPcVzXMZy9POo+kIlxidvxVQuPOEvVcvhAQ9Pfu4gG+U6Qh82V6+sITuv3Ln/BaNKvwtNAJUow7pbaHWqOqc0tOSmUMWNjjGFWU0BeHVuBCo77mzA7avimOlkedXk90nfC7Zlp/83Wg3Spa9Am5UqrRv1O09Ctu7lSswfVYfWwKNEaUj6VeNYlpk2O84cqbgZD11Jj1ovRCGBOdfTqFAffipGEMl6AcWDXF0ZvDQCrLk9wEyi06S641oe3jp5x0BtJqOA7+M5zdemq89idXUbbG3ZLjZi9gsDLMYqgFPwi2+s55F5/31oStypHVDXWKxmFd+QMuC9rWbV0M3a/NYAuUXqeKfI0INoqx7b9RPXlovPHPJomNoBjosXcQP4dE/SF5XQQGF7e4sOeUON7g5HhmGP/o9TeLbIA4BhLAkvO4EG6z5WM1qQeBmY3jO0vu8VV8FfL4L4SVpQJxBIGLcGYxIFHnLk4EWb/+qOTwwMwuebD7ziTNSOZ/YVnUoODevrnpTLSnnpDSekcXwRhNBIUier5FqAvpwiD9K8SaCWEMj2QjHERTFMacmtMNV/KEZp7NAvN6QBGwqV9O41kDhbUPM/zEbtDDxHx7W+y/MtqnSgYl5oy1z4CFFp5vi/25m6O4Jh4ZGlEXH1C/hhA3xVYeMiZW5kwJw89Uh+m7047x5nCWe+iJc5PQapn3YoQUXftU+1u31Lux60nGHsNC+XzQYGPFP9BLJBuQZJdkSSL2q+tSuclgn1iVAyw0fzRTrSQCyhGa4ws5ulMbyLEOGwTkmutiN92kzELeCeN3ugpBI0woQWjjH5ugsKHU2LnggQ7dNw+zVxTR10NJqFKFQI6YytfYqUX5inuu+hy5y9PrBd491B4YaH1P8glRMiH3Rc2dtsCdZs0n8DVL9nXhQB7TBiTxeJ7WWmwMt3GAL2DEXAoqh+WQz979+FrPpHMyez5Ir91KkAkatYSmCSIUtTbjtzW6Wv7QbcSi8QgoxUJ2/KZ22+esP80vtNJG9uqSgy9vf+PxTSF2QJbCIBUzrlBtACDXMS9xhdI4ie2KvNKeeNlLXU/dNrVmOlEq01DnTAY5nspubqnbp6JhSqBqY06VsVpqRhr/+xqmz5Vj5C23pYpQZqpd8Xy1RVAnA99q4zRPuLzPogcDpgiK0+0StLteg4ZWVk9eK6n385uI383ZEECRZCQlzDU1pIrOE7JZEtt6iJ7DnrEiDYX/IBzTJ2MyWM9O3vh/jGMZDP++iQzP7HPMKu7uYCF5OxSKLsCc6BRsOLs9H/oiN1rFMfCUQDhc2jN4pZgerNolXhAOwhxkM1AxYJSZwGCyZPjZaF+Tg3SOdDN7GXcqNmioMIK9YsFBjbhLPo3QV7iQP7q8JL98fwYfT8sPFRt/cItf2ZIyto07ZsIvSMHcSr5+WrxN8kcE31Qi9zduk4D3jerzVl0terd6Qtsj2SbhseqEw7nsOtvcgdUd3eMxi3UI2a2UlGMs6waVI1ywR0toedRXye7a0cnAzSi9Ax/eQqy6+zhcy0aZW33UJT5ksxy7fZyGJMFRVgNWUv4uD5Uca7q4f2ShWM1lWnwzsMDB/cKfRWzpAzrCkYLRhfWnupmta+9r590JCta1YiJhKNE/XTSdcp0s9R81oBRcOsSoMVdqYeFgKGT27Zbf9AB3Jup+uU5xDZxr9ERoWoYLKz0JG7EUR2CX7tIKuHPO4t1SGrBlvvKUjNyYBFu490XgWDHUVhyKo95MaOG/mJGhfbS22sttIsPE5cWuMoQJMmvBih8L3K756W/kPgkyb9hDr78UgHTwl2C7uRU0/c7D6Vnavt4Jfc3zQ9T8vGhthfFsSpLERu0yhWwMc6Iz0X6h/zeYJwdAyDdieqQtgvlJmmglyLyyuXBmcrLTHQjinZMK54nJO1pz8Nk1T9k6kpRzOS+22RCrmYqSPZa/Ote894b6lHIyr9L/kV8QtR7iwhNPM9i7u4R+XU6z7ZWWJJGWTL9jk27dJWNQoukpjSZfWtSPh9iTdneEn3Uo3/Xg4cPBrrGufwe6tXaiMANbwZnjOnN7N4ctYOf6ddwNJqtPEl4BKZoaumKrxmnjGwYqEC/jLHa/8MpIk/c8AWxGZlHO8sMx/qg65yLMneuAS7V7OU6BJ2G1QM/GE8xYJlam4nCKlL48jHwyucEtU85mXBwDYVinqlrokNcZUAsrLZV2s3+saEBRBxQw6NaTtmVnYme5GeYBl/62Jj3uu3QAhk8jqLK6TnUwFroVOcaBdiZkxYIhOzZujy3lvMhkW6gISasExJIrk/dloaYhCcPMyeaiobDsFGdaY9HibwCS4ZnCk77AN8KYKZg+m6AluFABW/CqdI2xeHf+htLYLNrrbRX750LCX4bvcSPzTM5orysoWd9eCjAXj2Vyiyyq1O6v+wqv3xCO+Sj1ugfLlnpRQ7A+BDJOKQWcgk6MUEnQie3CkuZuQqs+g9+NbBxq3EFkW7UYpNTUQr67Gvy+tL4oQXDFc5yXj7UuAAnxM7vWa7tx/bt84ZCpHocaSAFMHU2Mx5S+WiPPZbaRJYeMUepHrA7Cu7LQUikexFxlIOqptW9117E4e9tqJ9S6N2KcxzCj75ZGiKY5d1XJYB0yT/WKB5iM8WVRWI0O/y5wpG0+xT4J22csUCefPzz7KqG0vGekblLIy6bf6Bp3yFJb1/e0cuPIlZ8IRqJgdZRInGgjxOYDTSoAGrmP4YQ0eVC775oc5xfI+z3ywZmmOnYmk3z/iwmAkRwzEoXFUJpDGkQz8mtXijtomUE7/2on97XdbCRzH424XLoWZY9JZtXyjbvaZ+6REUR55uNvMw9D9GFv472Oq19hmhVOwilZiyBFD6IBj2HfWmc3ER4/IMGfGTJPZvHf2dUl1SUXSGbggFuwSRgz6V2a91HF74jESqnX7lrvaVEPnFv+K99knDT8yVdj9THLiOCc3YZ8wFVLbQbXj+h8AQN2P31GrUcZqoDgsjIM1F70Jmwti4fDT0kuJvREsZ89vD7yN+2OFpQ9WSxRJDxr3u9qp0ffkgzMwyQM4czkcQsiZPGXFrzetlRFkslDCRTNaP8Rii9XImrRwf4dzt+DtwyncpOktyj/th5pb23G0M9sIIm9bX6C+1kgIfqsJKzW7lQTkhHw6wqqBSKGhwHasjIZ4GGPLqC5I/sxoWx8fm3yND8eMIcvsrk/fM1DYnb6/2JqTQoyoHCEQLoHcdH67ZaQVfktMWxG+4LmThVenQFffLBXZO3ifCPfXYQ0GI26WnfHdd1uu/+cEZNZBzRXt+BDx5vPD+sbHJW+RVtHIVvyH4F6kGvlXSJIkkpnyPnu7+MK5RifoqKSrjQQOCuUQ7jufS/XqB9MwLliiAtGUH/qLCOkdTpnSJqbx9vhRPhqmeAUPYS0XADPEBtVAh0wlIuaQEomtMWheBJdJcTWyP0n4hiplQefU7YznBeqfkB+W+cWEomgYNfHQlspZxr+064hshDZ/RbdAYanROH5QuMhpCHIj413qRE6D3kjADdn6ineLjLRQ+cqwJ2K2xZFLpdEeAtp4979ujlgfRcFnv0j8+BcVyE3NcikhG9DAuhn66zip4WUR0I1MRUUn2/lhfacKNITTt2ie1awRIseWWI9Z3wg/8jmsS5kLAA3G6PhuwqO8StZ8jIAewJ/m6Ktpjx7iHL78cbs9mXMuf/wP5JLyKNamHCH3G45mK6IWlw4mh4SI1B1gNww6hwfNw+DeBd7UlBT1dHmzjLo2Au4yqTmkW8ZLeizZF2/cJxzUywuO9cq1ataMVCtBor/hfvwQOSUgn03XyR8/lKkbziu2Cy8b29znbPq2LYpm37F5Tj9tGa/pVZGw75Os0Ueg2pNeRRiNcFLuv+Ue2ZO7Id/x7Mwq9X3vATu+GHHk8tVNNUdV8S9yP15bGKq2gjsBVJoEZQaXn3azsEKYZUK3IJNoaHGTRz3n+xaQnqzNfVe7YFqydMPohIND5wxpHPDDsbKo46bBbAfQqVd/j9rJDy1ZJTRW2UUyiU1EXuQk4XpFxGrMX2/cjTsjUyxroBIJHgVmZv7aVOJpfO3ZIh3CVEhu9rkx5VRoxwxpQsZ7ZbVM9qaGeH/7ZxREeZHlRga+gcOAiaItCKDzVjlYmkY2lRSm0UFUcHt5cAp0G5aE0jdcYmxkio1jTKmnzf6jehu/UXZSyoa/+kTk4PrJhvwCdReng1bNwrm/CWBgCgvptCLWaSbF5Fac7aN5zxYDU3GfQ2xK2hKg82dWk69ZaUcEswD6mfsL1XlXz9sThr4XGibknTSXlu8LDJBvVKbs0V5Z7i1yf8aIgnkNcDc81/cfrQQRP53lNzmIw7kVRPs+h2f5RnwaRGVjC7WmSVEJVF1ni5j7sb5zPWrBTEeLq54Ta5PXC5GSuCMw8HETaUMt4fakoWAb7RpxJHstYKajthF3mLmL0+EBUb/bF4KhBe0DgJXLZm+yWsCTnXkzqJ9rX30sGxKi4wJQT8Nx3RIWxtVOnUFW/ROlF4DyfYVehFzt6ogeQiblhwaIxa0TcoY4m5ez/8QN1wc5B7Sk9hXS7q8l+HI4hYkBPNHT7+DSSdhurjXawUIr2it5/mZI9aiuaE2WqlS7mtlnBD1qFmVUaB0W20jlYH68c0ifhDpahpHVK6448X9yAKfsUke6m8Zj1//i49XYX8/nMdmnv4q3u79qroAQuIDR/eblO4mv2oyO7UqHzQxK8Hm5TxlHn4WrXBy6Uy+5806v5kOQjB41VwvEM9nsyUp1eJ5YzPjFiNDQv7sfpNXztKV03EYn1oEOuo09wvRP7dTOLqLbvGXnAtbTH+Y7ndnXDWmnbGgnrMrprQj+t2KEGYFWzNzCWQq8vCqEv0qjsvjlCeN4gtngDZUFvKnTm5GHk968phJyfxBUvNvka/f7mFe9yFLG8Gb1JuUQTFw89SPxJsDG1SaGy+DufKS4RVOLB+qGzuf7T0b/AVw0B8RuSx9N8tuCj/ySqFm4WPnvmQMzTot4a7NFWKpBpSPfjFDZNb1voMUakn5g/wnjo/fWE/X1eB1kRm8Hhj1hRHYK1FLAF8wLi3iNtkOmiHisyY1ucw7fftyUZuwWK3r21YNYWhjL1WfYG+x+lNtRGFXXWSgyeCcvOCvLicJnStQimFxIOY2nv7o5mXqCzTlTWzpsql5s4+PE1Re3wgKHyXFQJbdq9OBvt+idnuz7IB6jAxDcr5NybVxlV6+tRnuMKGEm4Vi2K+b1gym8vsA83TXVcjyoE9AkmWap58xOMlAvtLqdoblRK60hmXQ0J6vFaGismfE/oPNxokNi4X2S5da4rxfWyu4uUJqwyAwXwWcqyhXVWl8ndkyvC5vvp5uQCGoDicda8OSEC+l+d67cft/4j+7pmiQJgFRn6kbSvIxnqZFQv2eg2V8gcS5bNmKVqTiTlDkhCSs+Oy+l6Csj06SSQ0PO01tGZpEkiJ5Tj7NYa4Ezc526vtN393jAA0eCbq8htMQtlo3QI0x/MWJrSvMvfkDO7E3xddMWBeu0pfWeccyB5qISu5o/cGob0fLTZZDwvdjB5xjwG6s9vheS/GSspCKDqinrV3w0d+Alowkm6usjVulN2X1gS0eJt6U4P8JILO0kQoonEoeXN7Ch5MubXgHv8fJiY70VkAzJ5BIS0OQNwJMFaWo87pinc3PwCSK0jLJdNhTw1nX+cn9MzSHLxkobwpfNY23ugj29xxt5fWuowbGsbfWMQoj4r+fy1AAoUaCCYb4InOZ+H2UOt1MNy8vkPpQG1iWT/nSYDROp6URrPevuIdQUnus6j2AwjNI9gfsJO+/KSS59ytZY+HRE95EaqCpo5LBe1CURhDPDz3H3WnqGBiuMSnmVUJHxIamqX3NQEb/GtR1o+0Oxe98yZnNokZsBIkj0O8byUSUk4v9hR4ctgmz14iJIVi2fyi/Eehyews+Jjy+VHCz01npNVrBTrb00Co+sUR+0Fr1XFFRLPXQem3OhOhEnypxlsqUN4VWbgDKYBuZZB7S38KhF8L4/z+lfVUY6Jw79vodKOICSB9438c1eDtgy7FiNipibUHLy0KGFkfZOPb5Abf/4r+ofSxC5IdHi4Ur6t826nLia18f6228uVZt1PYvHdoNoVXpuPI8ygnc7eqIdzXWSQyXmWet5yrGA/Qfj/ClFMq811rmfxzLFR496sXlOgvEpm3LOcZo3wuijrhK7bgkWkk0dZ8DBfamdYOq6GrMIVYC0S84m4+LsBU95sha1iGGLirAB5wZrbdZN8fu0S43ho3y399gg3oyMXJDGbn9n3o7SNq8BzFbwN4/jHGFk3cRh5466iJjeBm4GdZoZJyFPX3XvT7IFxYlDQQCWLxPNrMFYMgsrgc9veygiNsNJ2OL+2unAnkn6Y13Suj7tVdAzU9VFLqKzC0jiA8wc7gHCQj/0e0U97IhV4zQuW9JgAGpIlgaRSQTXIsPOdD1OZ747Rr+jVBNnmHf1z5TTsWHxf+u9a7tQ/+i/Mm9d9mMdztWzPtQcDJqlI63hpQ6uxY+gdTe8MCFY400zNBAraumjWQ0bHBEyy9AlI/QgYETFu3smrbx+B6mfj/x7AjFiC2bz9mU+Oc+MN3wYKDbjAGtPoBZkAIZ2MQHBCRAhj21SjzKORkeGEaRmamZ7Cvkrz2gxohOqQrelyvmkjc4Wp0/WJKAOAjw8lUbDg+nzdukBfwXN/ABY74KAh6P/4TKN+Ggx7IMvXRXmp4j2QyU+azjnWnKAx0gUttu2/xhuy83t3OY0H0eNOdBX32QBlOHyGXlh6qp5/MxoBH5n3R9xtX9vZFPY/3M3CiJlEBMC7GAQTQWTTqalyXNt55dZ4zjEdaWy8poD9sYW+ssHG9Ss0b8zWOotsqPj8lby4wI2j6shpGsYMs6XXpqLEFWxHcSFTvHeqMgh4jl2m4xA0fFW7cZohw7G801OTSwXgH+jLu8cKGG79c5J7xO+4yGCD3ZPwJ2qT/XyweLeuYsVqEX/N7kZwD9wnmG7/S7x85b6mDTz3zhzH3Rq01pH0PYMjO3WdFdbsDXNtF8IIHSIi+zw5/sFVPAHWoNP7n92qRXIEwtsNq8UlCZGCLapLRqLn9TLiZT+wc8rIMiY7/TvUiMnjnvbsv/51fgEzltDDliI7q0XDMUBLDqGkqbsyManwhD5lFfn0apE1Umvnn1RU6/f+mFAGOm5tfFMVIfRcxFBDJfgDuEJEYL3rm5jRk69ojc3PIEEgQQWgUXkEz055Y4H+xYFg7bcphlFzqAABHvoTJMWag3KYFCzlq0/6BqN4IyUXun3y44wpADszTX5rVLwdDF15BBkZel6SJ8b+f7wv0b2fXtfl9OWgYJcYidHo4WSD5hFle5RaBJW4JboK5e5pA5vsx2HWeYWHke/bg8cKLVjVem4w8TmvuHcuHexZGgm3IRH+5/WI2DPeZYr2szPOab+xzG5EnXPGD9CldLH3EwgiY+ohDSPrFFmbEKpWXkXROAHdpHcV/Ziq/Zv5/iG5boAjonu4qP7K3LHWV5VYPho7KwRoNPhPRkCHGBx77+6dNfVZvcDdMteJao3OUyyOicZLqXFHW8GV1fNhSAxTcs93MkyHUIvPaF/lKC/bKNkUzr9dPA8bYLTIkvko+ddtaYb5rKkKlaL7nK+FbzfEyZvQ966NEmR/jxzxMto8lFljf5NMp4PrbwuLjQ7Adejy1Rk74oOTsAX9EE9qL10fjQSJqLxBcLk0CXKsc6GNRu+C4s8Y5QFw7/FPSROMFnc7qJGeUs4CcO/rHu6hYQtXD38YbdGOhrejLFectIwZsO6LgZfR7LhXFH4RcNov86+x+bUsSkQTl1Z+L+6KqARErmnW+wXGuyiJr18ip4dGMIAhRIOiHR+6sYB/v62OlTu0cwigrbZBWebgOPVdfhg+hfHnAC+HWDOsJ4F7lUeKdvq6Zv5HGJC4yzptgAGHOqc/8U+7ql+cDBuuD3/OgpAi4N+DpmNR/64QuJNuumh6uSrbvODuGVSI7JjgI4/v1wWvMC8FIDXQvCPfr92ZMc9DRTfIplLWzDgwHVhSLgm/rSlrjFJHhjzhzRsSTqvL6UkAnLQMMHWe2rgHjSBsXm8I2xjyFRyirTUsN0YbXr0xeCiaF/DMt7wCvGdsJdF6iOio+/nh7dPTGZwYbjElgJYFrxLoWBmE3XFxTwy9rGYtrUszW+ciQf2AGDCJupMGQ7nAwJfQrnOikrFzs7MTNJem1HEG6BWZYDCR6bQcSl22XXyWcEuYJLq1NfbUh5JUEkU8ixoYMAj0VGdpcAN1w0WLNHgDH1Zwww7VG2iAtEpWOSvuw1v6PKTV61LIZFSrQi8aXx5WH14ZRvxLsRxM/TQtBIpMUVhb6vRT9stqvN8ma5JVE1tR+Nmhn1iqFtBW2iQjIr4V+F3CxkxRgp3IxfnrUnqDf/hCTsQYU+m5cuSsP0+BJNRMCQzD8Td0g3LyDSAPToJ21bIKjT5SMOii4JYRm8mxAoBO487RifMIMVBYatLAS418imF6xLtwjZEVxrya+gvZyoHhfxb+jnOsapYaugMUkqSegb/gqiEge+Ce7WihIkSajJZA7IDH3QpURvY+gFR/FH0wAXYZ2TYsGXVDfIawSwBDewr9yw04oUQE/yz7F8EgeVR4m22oKNNan7WW15eLJel36hKkuAEoG6pDAwjUIcB/S/3bQu59mCuWp2r+idGsVj0UrJskm2YU2KIbMabB2s1mrSc96hbqOK0nv3JgvF28rTFaGkJdbJiZQ5bRU1hVyQw2sotUxBrusMF/NVELoJmeIZ/fkSVORu8hbXap1+UkvMOYX8YbeyVb/5v4adBIHOXw1PhNAImf0ASBExBy6n2081aMj7rALKqUcMfBsfyKxhPkfn7C9pUr12noBm3M/FpeN4/xVtjlMsdJ73iz6CeLzDEcbAijAeCyGPs57FVf1DYpby+1kWy3mwEmwIiA/nbyWmszQOSeK0IXYleVvxeIR+Vxh/2tXM9xkWsO7U/jl7n866K480hd/BDdKdR82hFQjCnY5P8PQfj/BdMPCqy2nCAYzysjhm7JDM6aW5QOgPJpkcKFpvnvp6Rb2ju+4nkHKAHQD/QLjYlst48GcXe3Xm0O/wAJxJ7NOkd8kxucGtSGMSyyrgDYkul3+cYUzaLTmn4hjJun80evvvGjhpZCEFKFnYq89rpOMAVxKv3uv1wP8UD2QBnRIQIetzqV4rL9mA6/RBRmCIrcN9tp8DYxY3uOV4oL9FsVib+5PfLHJS/e/YD/qyn3pdZOxuRBi8PaF/I91Am/s92kIHKDl1BisXWD5MWIO1fXwEYTs/RDSZfy6K54GraW1FCDSP/eMaZMoqVdimn7zf31/absVfUxf2aEZ7IrwqGaHgaR4uYxDov/sVnIreLhjCmKzKNiy0X71MbB/ma5vWQKCK/Ldsbj9H3EBKUm/Bo7BqEPX6FTKYL3h/IcVOpLAHGKHXkJUF5Zxe+nhppibXVEq0/3YEhFFOo13E2CAnYOS9s1ukNhnXxPr2WY0BMqOLDW2HkmIoDveSvvbJBk+rpzFmQ/Zz2ObKJumAdfuf4/rVMGmvZGwrKWEP868R0yD0aT+EVwPdKTESJuEQgas6GbkILVrlzY/Vw4l+FoRu4vzpkPJgKWYIFX86ASjByEUDtRC8tgmq54TLmJxtNGyeEx+3PyoMnBbLFreC2u53zv/WqRHxjKMRFncpx0023FS5nGxs2elsWl9hGI4PbL+9xcc/q9utL0SIdMZWo6A3e9LbqrP/+SLyv1/EYrsbrSre8OTbYMyKx68Cl/P20Mdik2LhSCmm3HpuxoncP/uPehczJbJY6bcVGqKWIHvSrw1vDIBiIiHxr80K3AzbXEfavdiOCEHBRYFJvqMiGwqVEhXFrhTAzURtZ3UtQglLcb985Xh+p/QT/EHdu8EhNfQ9bnkQKQKve9KIlUANKejVz88dfpl1S0BLxdT9zrnhUPTygGSCCHfvtyjIB5tELTGtHgaZ9MyYp/W2mS+Q5j1OAf6N8SEFj+bGvogPrQgTclwo7c7BCtN9jDXV4b6yutQdEgVSWPqzFfZg7+hh30FbqfW5JTyuDDskGPtZ+8Lw/H5KZuMVEZF7a+Fs2HCB5G3YOt6ISz6qy8ZtZl1vkEw87U7771vXwhy5HCTnXmXo0rsyD0P5uW6GthmyJtP9Lbn3ZgbvLAYbGUW0TkV7RfACOFtvKk0bVt7XQVcjp3PsyIJYEuc2tN4S98upEBy+HQfvef2+F77dOacfKL0XIQZYJ2HVtHtRUgCumyBtJou1RrMSFE4pHa4j8osC/1zpFcQEy/Z8jFejsXilP/ecylo9p9gziTlfng7VCpabw85iEOuAASabkyv9w0gGyEuVg/mjUerLJ3ILSuJdB5UI26Z+uzrRf0C5B2hUwM3ZOtFiSR3w8ehZ/j3KP/nWwz2YorS9iwFS7HyOxmNZ+Raho3S93U+K0iY/68dYlcQAXBBGtOP1AoHZyVbdd5idJywnEFfYg1QpDrCrx3GHv1hXlpgsQxYww3yDgLjrKeo+xtxkeUBepmyRaQvFWcHJiIbDETdtb4Ebbj0U/iiUTjhhUeqm1dGvSgKVHuPGyACr7coE7lVc3cUYdgcPjiJe1kJP4cuniWLTqIAOapDIZLg6R6R+pzSYNi2B8RHqVwoXhFajGrliRB8Waq6J2+30bEmyVq4dWOQGpq2y7bQZkCv1ZFl0coLbsE6Bnu+gX4cfY53Z+oDFXmXfNxJ/KtCEold5Bt9ebYkrFsCLPzrthUdWqeixsp9NKTWfVDNX+r9Ib5cDILuTrC3fKrxAkMDiBAayTOFBsWtSRKQHWOnZQ1/immU6Ju+z2rL2HYcZBmoGxc4zYx6xzY0EzDYuOw9Nx5iMIuKlUg494OWqHjcydkS1Jp4sFiHv16/EvFukmc8cuqiEM/SYWF6H4Lj/0ibBlx1uWfwVzNfb6xlefENhhbBE2InRqMmE4d65jzyuUorhZI/LSppgxq9aKNMgROSghY8C0uJSIPWQT7fd95tl7ot7qfvkoctUUJ6iT2HRUT7XuETwkJWlu55gok1hehOj2aTidG0bqIKjWsjMTDpzYrUekVH+XtJhZOabUmQ/ctrS0x3w6a0lK4j1PDjyLex+zFNKNBT6kskiantDhyfiQOcOluvxAuL/UV3M6m8lSKIDdFMS4baCLH5NKq4i2OZoUFuD1BLT5hVyJKfpOfmnQEwjnZ2qeyRaSbmnQcl1QfwCiw31u+861bRBXviBdcD0KgvpM+2jfBL5+qaR1o7OV1UQKje/s0n9vwKqeL6/An+8J+JLNuu/aXttH/tDS7fsqvdR9YILdE0tQAfFil7rttIoqnwVaOju8/3pExZAc9xO3EktCh4XBiV7Gj5GdA2E5XDat+y0XTuaoNSFQ1Ylt4MlGkP4xNyFbMzdNrKvtLljQQ4DaTzN1KTBBiHfeiQot+uFSrUvcyzJfqjh6Mq6OGDrE/HleYia9RkMQsicBt9x7JyY36+fjbTMRSnaCprudkGj+Owhja/nww5xA4O3piJa889sVfmxR4NDjn/2ZHG3WQb8tdkPfyuw448YYUsy/gTtMMJZkizt/drOH+rmRhJI3Mrd3H4gSgWH37YL2yGUhAiUgbKqQZ+xUPvVjOXznY+rf7Yq5vo4rIqEKWWQMi8c6/eOrk+mLXdM2DnOmUG6YXA7PmBJM4ny+hDIYRH0mwqp8jqfhdaCBNrOf/CMWYGRBDBNEmQh0JzhOWXDzgdV+GWvbttlp4CTFoMs67gNm/0+9M+qu+bcR+iQgC+ZJVV//bRWW3MNAi0IIcwMKSFyc4N1gnRn7FvcbpZYZoakXxthnmDkqriy+EvDB2zjyojeYgRABUySUZFz3tcGydCNobMffZWhLS+SuofXP/5yJYw30qTNqM1U8mod0fYgXTZaOhIj1AHSLCPWIYr+yJagTF4I/Iv3qB+/2UOIsHiF3WkMh/YhCdABV5DSxV48iyfFzTPJ+Ex02lq3RZ1fHoRJvwM4AN+ApWI5Cdf9By42CAZ/q2s+j7lDnEUHpJOdeWcq9cs759ocRCiXABJShsJOEcA0rdjBXS4fSdDv21xcH01wJTfB4BO9Qoub6JgXG2fU6lISSt7OXxBeCaQYlwyz0v0IdT5zzWdRDsxutAafYF9p9kJuDNV1nr9pDei7ushEjelU5+81ySwX9ldOSxnGY0unzg0N52oATdFVUyy0lh7w0hbTSq83eAswjkEjfXxrVUNP/CAYmrueKRYAaPopmTqkbd2yynbr/7GKCqxL3NfLFdOtit7Y+QpQDAUDSsZtquA8Z35KlCAF4IGCQ6Ed+YADK1qoJF5rvbeKT6CjUvHIZ1tPIAt4Zmmo32lSiPUODTI2OI4cQwdTreve0CZooX2HUJ8unp5JMipkhwipUoiY0OaKj3yyakLoUDK/sOoEu61NUCLwZHglMk35h5nw1PaPlMRhKU5bqiZoIv1nxsqoFeL5F4p2dLxOjY019peE9MuZ9G4N9TEw7u9+HZS0FVyg2Bw5b4aQoLRWhOh2B65m8/jrifSODJbaihM6Y22pzbxx846fYUrewsqDaeOgKEDaCo6f4IF/xnQdv0Ni9oFudV54VNfcU/8AhsM8tPbq2Irm0MG/m4cSzvJZ+MF8KCZnxHGXPqt3iEBJ0vFzO3yOQrYpE81/ES3vkW+D5tNSCwfdExiAJJ1pwIfqRxLcsqu4kw5YPkdWV2RsVln0ULSOFtL6W2VsMLazAwHqPlHP+qjvY4t5On7gQjnPLstM8fWRS7Kxv1I5Y/zx5wMPTudwkOLDjXUkNcJ4wkX3kaF6iT4YajyrLzPAWQpqfW7BNu6+xm9yaizf2Pk9kF4tMO+jYlXP5Epm5VmR9muEiXvvIH1xHpkWF9pX1FBzLa6c0cZCCVDT+bzpZdHhtuc/ORXYDyDezgHrtlGQIt8m2wA4jB+UNBNEbKG+5z6q4R4I6966DUIoBKgnu77HqLat8hO/2UoVnQzDoRkwcd1+bAziS0sx0owWPqlKRHTgYclprhAHhibWzvEAk3c38YhBCTiZ1QyjOH27d/U+zluTlT7vl7WghwI+AGqaqzei1TQwvuvB9xZsH1b/5UQfiUaQsQypyIql87USMRo41p0LNqdqCS9T8/2F9MIAckfEndk6csTPlDEzMMdCYdxuBtSyQZ4IR8U4K2uoWTpPwKRlw7GpQbp+0PuXLuPONuMrKGqLVtDRlHqb9xxEBDEOFm1UOQl3qgMts1VAkFd2O0Ypyuc0hrswF35GuxSRgABRHhffTBYU1Ba4kp6gxL4iOpWNF5hy67sYkY9G0HYksu8EkA8/q29yTKGIWp6C0dYgRLAh65t4ed1Wcpqw98Uwjtqafijz8Qw61T64xMSQiw5LGsrW1xxqnwdF8AYHlhf0hs0J9iTdT4Yg4MPjpLa3UNeONN10HpedjE4fW0Wke1PTkFoZX+DdY2G9Js7KAVdzrSzKL47gUhbKJ92j2fYOaZKZowEcgIvMssdXdN/i28TNrbzP0NilvIbJLdWsECYo8wiBANHMrCfoVFA3SXPgtJYanirdnB2cH9VrEf9mf53PVk8CshvqA4GeHsSegGQkNVY39ic2jWd52zKkfb848rZ2MyEI+T0Sd3OMTaXxmnhHKtDDIuj9uJH2zwJP5A1NmiBSCavAFCST8Lc/hly+JFI+pdM9DRKMj8Q0VZbb3OsJVc20POug/SFLPq3uLSTVSmqdix8JPAZUzE5aoKcLw51V1OUO4Mg2AZGz2HIvGofUqQJcVVJdvrSIRWp52MFXzPuC+FG4iX6cyrHKIPeaKijt0dk3sdHk86Sw+VVkkaz8YGF8ANiySDKrNXov2MsVcza6pLeDT4jH6GO2uqn1QijyQxiSLazfUUmniMdEb9a0uJR5fK0OOhenBBa80vO+ZdCTuCSfYeI1eHFMqsoYltFU7dUNFwumK77LP/ns0xTDZ7llyCYi1HamOfsjLIrbJt4n4Lk8VE9WFUL5RSyrF4/TQ6EyAj2KLdjqeLCLXuQ6N85mKBDSHp2T10GAO23gC/EjK3dXGUBX0hW3qW/fEROV2RMZVX3i9uQf1ggGRO3YluEvyvjd8VHWtEMTTr8i+sRpR9XR8ohuAwYebmuSrPJRqS/UBcbQkDnsyVwo/dkwDd9/AoNXBkD22rVVmuOlclUCim4WcyW4vgNvfNwZ9jVBPjx+zP3h4LGW3COKQrFvK3FzVqvYtzD38eoRWFF2iqCtRSgYcZkzAsRSkmQ4raVxl8wsGS4pvnvKPft/DmTI7hMJxLsDABydmAxenA+UspddkELLrWmLUDxzXNrXB25m7z/zqLITnVMJUWLRyd241wWxUzWfzwvt4KC1Eb2g0qj0kZWtgbAEVQJVqLqVSkFKmDO7+YJKAOd9vMcwBuPhG4FFcQP5dBa0GjMxEBnyoDgPWCsp83Zf93fKDgLNrt++yxoJ6xdz255Gz8qvApEl9/yqhsqpi0Uz5u/xcfPcVx9FSQopq9ljN6ErEACAe+quUB8EMF/FNo+IoBJSxyzfSqQeHO3rWhhOG1qablC4GK+Y52DISK1D3UaUP9p0uwRY1CiN1lCFc+jN/BqqwjQq8GV/Kg/YmxhZMmUNU/PogSIACqinW7mvbU7ZnwDwoYO18y/EzB5yx6VBaqtkNX+m0EQzhl3Q3z14NB+YBLW2pd5qCOxQj8bJp5DQ1aBRs+PBgWD9l33ADV/rFFqBKXHUay1A/51EiOXvqbtX1PQOT8IWTle5c5ym4bXV8cYdTaHuxQwg/BsUlWJPDWD1JAzjoUgWt3bwq0sYkBIC8mEcgEDC5+5wVK/DZLP9Lm3bTqvzyFbBnEx+I5WdVHLol8A2IFmdyJLLBhUEs/u1cww0IEJc+xOdk+uAcba5wulkUpH2f16goZ9urZxPo39HXpmDgG63GnSSY63Js6G1xwsrhkUaVx0TN1mmPPOcfxmcVLknDDhpK647MhxKva0U8C30JAmv+PIzxFiBey2cg+ZhAyyVo7SguyFj+l/+jYlgsHycAtRUwpYiKce4hStlLbf5C0zRvroABf9BqsgzAcSBn1u1xP9fMCVXTkiqsvx8z45qIaxDqwntBFtzRjuFBArxDxS72g1h2fJKpypHRfqkPE7Th0QAdJmlj9WoUoPo52z10pYo3Vv+WOtBuIYCodQ67unpiiF7/5TAIraFXR+2bmua0YkXkJwk9xvhKcSj/hooNrNjDBlDpS3CsIK6MlR8oxU3RTKAFXyF7lvb6H8C+qrwxWqh3zXIky6Er5QXeWxI7XUYpvjKNWShonTl76CchnKgWbrybuMlAeNxjzcpujNLTJn5eNEnTKjeLSvgMnDfYXSogAX9uIg04wSU1qCNEKdEw7N/tbsAIvjX/Ym9movZH1loalxbrhHtFgNGphdtpdjGLxURHboaag4Sds7WdtP1a3zKfXngW3zrxew6UiZNhgTQbt2rUe2hoHTl95h9IIVjUFnKLm/0cNX7PH07x9F/ICNZlbxAIUY40pVE3AhpbDsm4gEu2PUOhTqw+BV7N9BmuXnYh/VfyCBUDiEYAXl/RDviqtI/60h4KekQJoEy+oBhGrs8UyJL3hDxKZaa/DfnKKfsglmdy0Rl/gYXbIctjSVYps1D3JbNDipAxf8QtsJw/1dkyHdJRi5VefDPH+BCJIKoAAARIB5gBVBSbItok3wHN4q/xrVCqq94CofC0QMC6lqixEdy8Cj5YJoHx/2kHQHhSshFGQ3bAJWPp5GrSfUKk6k0e+LDLVT/qElgeoBAV+APmuAQlZu/G+qAAAPhjAAAFkAjSN+aAKnT0FX+biIAAAAAAAAAAAVhRQp/MmPPz2oTEO3QWgug8Ow3doIHrsUygAAAA="/>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8" name="AutoShape 10" descr="https://encrypted-tbn2.gstatic.com/shopping?q=tbn:ANd9GcSXjpbRBZfoaWrxSsJE9HL7ObCv7AoakdbuT8yrVxzNNAj2BpPFPP3JCe4e6EL_KJjFjPOTYT7a9WTR4p4Or_wSRGwLQWv30yEOgjyR7h84&amp;usqp=CA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7" name="Rectangle 16"/>
          <p:cNvSpPr/>
          <p:nvPr/>
        </p:nvSpPr>
        <p:spPr>
          <a:xfrm>
            <a:off x="8657190" y="5054792"/>
            <a:ext cx="3737667" cy="461665"/>
          </a:xfrm>
          <a:prstGeom prst="rect">
            <a:avLst/>
          </a:prstGeom>
        </p:spPr>
        <p:txBody>
          <a:bodyPr wrap="square">
            <a:spAutoFit/>
          </a:bodyPr>
          <a:lstStyle/>
          <a:p>
            <a:pPr algn="ctr"/>
            <a:r>
              <a:rPr lang="en-US" baseline="30000" dirty="0">
                <a:solidFill>
                  <a:srgbClr val="000000"/>
                </a:solidFill>
                <a:latin typeface="Roboto Mono" pitchFamily="2" charset="0"/>
              </a:rPr>
              <a:t>POSCA markers</a:t>
            </a:r>
          </a:p>
          <a:p>
            <a:pPr algn="ctr"/>
            <a:r>
              <a:rPr lang="en-US" baseline="30000" dirty="0">
                <a:solidFill>
                  <a:srgbClr val="000000"/>
                </a:solidFill>
                <a:latin typeface="Roboto Mono" pitchFamily="2" charset="0"/>
              </a:rPr>
              <a:t>Black, white and yellow</a:t>
            </a:r>
            <a:endParaRPr lang="fr-FR" baseline="30000" dirty="0" smtClean="0">
              <a:solidFill>
                <a:srgbClr val="000000"/>
              </a:solidFill>
              <a:latin typeface="Roboto Mono" pitchFamily="2" charset="0"/>
            </a:endParaRPr>
          </a:p>
        </p:txBody>
      </p:sp>
      <p:sp>
        <p:nvSpPr>
          <p:cNvPr id="18" name="Rectangle 17"/>
          <p:cNvSpPr/>
          <p:nvPr/>
        </p:nvSpPr>
        <p:spPr>
          <a:xfrm>
            <a:off x="3191362" y="5054792"/>
            <a:ext cx="2006489" cy="830997"/>
          </a:xfrm>
          <a:prstGeom prst="rect">
            <a:avLst/>
          </a:prstGeom>
        </p:spPr>
        <p:txBody>
          <a:bodyPr wrap="square">
            <a:spAutoFit/>
          </a:bodyPr>
          <a:lstStyle/>
          <a:p>
            <a:pPr algn="ctr"/>
            <a:r>
              <a:rPr lang="en-US" baseline="30000" dirty="0">
                <a:solidFill>
                  <a:srgbClr val="000000"/>
                </a:solidFill>
                <a:latin typeface="Roboto Mono" pitchFamily="2" charset="0"/>
              </a:rPr>
              <a:t>Matte pink spray paint</a:t>
            </a:r>
          </a:p>
          <a:p>
            <a:pPr algn="ctr"/>
            <a:r>
              <a:rPr lang="en-US" baseline="30000" dirty="0">
                <a:solidFill>
                  <a:srgbClr val="000000"/>
                </a:solidFill>
                <a:latin typeface="Roboto Mono" pitchFamily="2" charset="0"/>
              </a:rPr>
              <a:t>For the </a:t>
            </a:r>
            <a:r>
              <a:rPr lang="en-US" baseline="30000" dirty="0" smtClean="0">
                <a:solidFill>
                  <a:srgbClr val="000000"/>
                </a:solidFill>
                <a:latin typeface="Roboto Mono" pitchFamily="2" charset="0"/>
              </a:rPr>
              <a:t>podiums</a:t>
            </a:r>
            <a:endParaRPr lang="en-US" baseline="30000" dirty="0">
              <a:solidFill>
                <a:srgbClr val="000000"/>
              </a:solidFill>
              <a:latin typeface="Roboto Mono" pitchFamily="2" charset="0"/>
            </a:endParaRPr>
          </a:p>
          <a:p>
            <a:pPr algn="ctr"/>
            <a:r>
              <a:rPr lang="en-US" baseline="30000" dirty="0">
                <a:solidFill>
                  <a:srgbClr val="000000"/>
                </a:solidFill>
                <a:latin typeface="Roboto Mono" pitchFamily="2" charset="0"/>
              </a:rPr>
              <a:t>(ex: Leroy Merlin)</a:t>
            </a:r>
            <a:endParaRPr lang="fr-FR" baseline="30000" dirty="0" smtClean="0">
              <a:solidFill>
                <a:srgbClr val="000000"/>
              </a:solidFill>
              <a:latin typeface="Roboto Mono" pitchFamily="2" charset="0"/>
            </a:endParaRPr>
          </a:p>
        </p:txBody>
      </p:sp>
      <p:sp>
        <p:nvSpPr>
          <p:cNvPr id="19" name="Rectangle 18"/>
          <p:cNvSpPr/>
          <p:nvPr/>
        </p:nvSpPr>
        <p:spPr>
          <a:xfrm>
            <a:off x="307975" y="5044829"/>
            <a:ext cx="2473325" cy="646331"/>
          </a:xfrm>
          <a:prstGeom prst="rect">
            <a:avLst/>
          </a:prstGeom>
        </p:spPr>
        <p:txBody>
          <a:bodyPr wrap="square">
            <a:spAutoFit/>
          </a:bodyPr>
          <a:lstStyle/>
          <a:p>
            <a:pPr algn="ctr"/>
            <a:r>
              <a:rPr lang="en-US" baseline="30000" dirty="0">
                <a:solidFill>
                  <a:srgbClr val="000000"/>
                </a:solidFill>
                <a:latin typeface="Roboto Mono" pitchFamily="2" charset="0"/>
              </a:rPr>
              <a:t>WOODEN BRACES</a:t>
            </a:r>
          </a:p>
          <a:p>
            <a:pPr algn="ctr"/>
            <a:r>
              <a:rPr lang="en-US" baseline="30000" dirty="0">
                <a:solidFill>
                  <a:srgbClr val="000000"/>
                </a:solidFill>
                <a:latin typeface="Roboto Mono" pitchFamily="2" charset="0"/>
              </a:rPr>
              <a:t>for structure</a:t>
            </a:r>
          </a:p>
          <a:p>
            <a:pPr algn="ctr"/>
            <a:r>
              <a:rPr lang="en-US" baseline="30000" dirty="0">
                <a:solidFill>
                  <a:srgbClr val="000000"/>
                </a:solidFill>
                <a:latin typeface="Roboto Mono" pitchFamily="2" charset="0"/>
              </a:rPr>
              <a:t>(ex: Leroy Merlin)</a:t>
            </a:r>
            <a:endParaRPr lang="fr-FR" baseline="30000" dirty="0" smtClean="0">
              <a:solidFill>
                <a:srgbClr val="000000"/>
              </a:solidFill>
              <a:latin typeface="Roboto Mono" pitchFamily="2" charset="0"/>
            </a:endParaRPr>
          </a:p>
        </p:txBody>
      </p:sp>
      <p:sp>
        <p:nvSpPr>
          <p:cNvPr id="25" name="Titre 1"/>
          <p:cNvSpPr>
            <a:spLocks noGrp="1"/>
          </p:cNvSpPr>
          <p:nvPr/>
        </p:nvSpPr>
        <p:spPr>
          <a:xfrm>
            <a:off x="874776" y="327818"/>
            <a:ext cx="10515600" cy="1325563"/>
          </a:xfrm>
          <a:prstGeom prst="rect">
            <a:avLst/>
          </a:prstGeom>
          <a:ln>
            <a:noFill/>
          </a:ln>
        </p:spPr>
        <p:txBody>
          <a:bodyPr vert="horz" lIns="91440" tIns="45720" rIns="91440" bIns="45720" rtlCol="0" anchor="ctr">
            <a:normAutofit/>
          </a:bodyPr>
          <a:lstStyle>
            <a:lvl1pPr algn="ctr" defTabSz="914400" rtl="0" eaLnBrk="1" latinLnBrk="0" hangingPunct="1">
              <a:lnSpc>
                <a:spcPct val="90000"/>
              </a:lnSpc>
              <a:spcBef>
                <a:spcPct val="0"/>
              </a:spcBef>
              <a:buNone/>
              <a:defRPr sz="4000" kern="1200">
                <a:solidFill>
                  <a:schemeClr val="bg2">
                    <a:lumMod val="25000"/>
                  </a:schemeClr>
                </a:solidFill>
                <a:latin typeface="KyivType Sans2" panose="00000500000000000000" pitchFamily="50" charset="0"/>
                <a:ea typeface="+mj-ea"/>
                <a:cs typeface="+mj-cs"/>
              </a:defRPr>
            </a:lvl1pPr>
          </a:lstStyle>
          <a:p>
            <a:r>
              <a:rPr lang="fr-FR" sz="3600" dirty="0"/>
              <a:t>EXAMPLES OF </a:t>
            </a:r>
            <a:r>
              <a:rPr lang="fr-FR" sz="3600" dirty="0" smtClean="0"/>
              <a:t>DECORATIVE </a:t>
            </a:r>
            <a:r>
              <a:rPr lang="fr-FR" sz="3600" dirty="0"/>
              <a:t>ELEMENTS</a:t>
            </a:r>
            <a:r>
              <a:rPr lang="fr-FR" dirty="0" smtClean="0"/>
              <a:t/>
            </a:r>
            <a:br>
              <a:rPr lang="fr-FR" dirty="0" smtClean="0"/>
            </a:br>
            <a:r>
              <a:rPr lang="en-US" sz="3600" dirty="0">
                <a:solidFill>
                  <a:srgbClr val="ED6B65"/>
                </a:solidFill>
              </a:rPr>
              <a:t>in </a:t>
            </a:r>
            <a:r>
              <a:rPr lang="en-US" sz="3600" dirty="0" smtClean="0">
                <a:solidFill>
                  <a:srgbClr val="ED6B65"/>
                </a:solidFill>
              </a:rPr>
              <a:t>line </a:t>
            </a:r>
            <a:r>
              <a:rPr lang="en-US" sz="3600" dirty="0">
                <a:solidFill>
                  <a:srgbClr val="ED6B65"/>
                </a:solidFill>
              </a:rPr>
              <a:t>with the theme</a:t>
            </a:r>
          </a:p>
        </p:txBody>
      </p:sp>
      <p:pic>
        <p:nvPicPr>
          <p:cNvPr id="26" name="Image 25"/>
          <p:cNvPicPr>
            <a:picLocks noChangeAspect="1"/>
          </p:cNvPicPr>
          <p:nvPr/>
        </p:nvPicPr>
        <p:blipFill>
          <a:blip r:embed="rId2"/>
          <a:stretch>
            <a:fillRect/>
          </a:stretch>
        </p:blipFill>
        <p:spPr>
          <a:xfrm>
            <a:off x="3066029" y="3130051"/>
            <a:ext cx="1733275" cy="1924741"/>
          </a:xfrm>
          <a:prstGeom prst="rect">
            <a:avLst/>
          </a:prstGeom>
        </p:spPr>
      </p:pic>
      <p:pic>
        <p:nvPicPr>
          <p:cNvPr id="1026" name="Picture 2" descr="Lot de 6 tasseaux sapin petits nœuds bruts, 30 x 30 mm, L.2m -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7975" y="3227465"/>
            <a:ext cx="2462139" cy="1455246"/>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8" descr="https://i.pinimg.com/564x/55/b3/71/55b37122ef1d14cc7774738cd14443cb.jpg"/>
          <p:cNvPicPr>
            <a:picLocks noChangeAspect="1" noChangeArrowheads="1"/>
          </p:cNvPicPr>
          <p:nvPr/>
        </p:nvPicPr>
        <p:blipFill rotWithShape="1">
          <a:blip r:embed="rId4">
            <a:extLst>
              <a:ext uri="{28A0092B-C50C-407E-A947-70E740481C1C}">
                <a14:useLocalDpi xmlns:a14="http://schemas.microsoft.com/office/drawing/2010/main" val="0"/>
              </a:ext>
            </a:extLst>
          </a:blip>
          <a:srcRect l="1" t="6555" r="2708" b="-2432"/>
          <a:stretch/>
        </p:blipFill>
        <p:spPr bwMode="auto">
          <a:xfrm>
            <a:off x="8715380" y="1958832"/>
            <a:ext cx="2206687" cy="2899483"/>
          </a:xfrm>
          <a:prstGeom prst="rect">
            <a:avLst/>
          </a:prstGeom>
          <a:noFill/>
          <a:extLst>
            <a:ext uri="{909E8E84-426E-40DD-AFC4-6F175D3DCCD1}">
              <a14:hiddenFill xmlns:a14="http://schemas.microsoft.com/office/drawing/2010/main">
                <a:solidFill>
                  <a:srgbClr val="FFFFFF"/>
                </a:solidFill>
              </a14:hiddenFill>
            </a:ext>
          </a:extLst>
        </p:spPr>
      </p:pic>
      <p:pic>
        <p:nvPicPr>
          <p:cNvPr id="31" name="Image 30"/>
          <p:cNvPicPr>
            <a:picLocks noChangeAspect="1"/>
          </p:cNvPicPr>
          <p:nvPr/>
        </p:nvPicPr>
        <p:blipFill>
          <a:blip r:embed="rId5"/>
          <a:stretch>
            <a:fillRect/>
          </a:stretch>
        </p:blipFill>
        <p:spPr>
          <a:xfrm>
            <a:off x="10622849" y="3546674"/>
            <a:ext cx="1164005" cy="1288473"/>
          </a:xfrm>
          <a:prstGeom prst="rect">
            <a:avLst/>
          </a:prstGeom>
        </p:spPr>
      </p:pic>
      <p:sp>
        <p:nvSpPr>
          <p:cNvPr id="32" name="Rectangle 31"/>
          <p:cNvSpPr/>
          <p:nvPr/>
        </p:nvSpPr>
        <p:spPr>
          <a:xfrm>
            <a:off x="5053733" y="5054792"/>
            <a:ext cx="4048703" cy="1200329"/>
          </a:xfrm>
          <a:prstGeom prst="rect">
            <a:avLst/>
          </a:prstGeom>
        </p:spPr>
        <p:txBody>
          <a:bodyPr wrap="square">
            <a:spAutoFit/>
          </a:bodyPr>
          <a:lstStyle/>
          <a:p>
            <a:pPr algn="ctr"/>
            <a:r>
              <a:rPr lang="en-US" baseline="30000" dirty="0" smtClean="0">
                <a:solidFill>
                  <a:srgbClr val="000000"/>
                </a:solidFill>
                <a:latin typeface="Roboto Mono" pitchFamily="2" charset="0"/>
              </a:rPr>
              <a:t>Stabilized </a:t>
            </a:r>
            <a:r>
              <a:rPr lang="en-US" baseline="30000" dirty="0">
                <a:solidFill>
                  <a:srgbClr val="000000"/>
                </a:solidFill>
                <a:latin typeface="Roboto Mono" pitchFamily="2" charset="0"/>
              </a:rPr>
              <a:t>or artificial </a:t>
            </a:r>
            <a:r>
              <a:rPr lang="en-US" baseline="30000" dirty="0" smtClean="0">
                <a:solidFill>
                  <a:srgbClr val="000000"/>
                </a:solidFill>
                <a:latin typeface="Roboto Mono" pitchFamily="2" charset="0"/>
              </a:rPr>
              <a:t>leaves </a:t>
            </a:r>
            <a:r>
              <a:rPr lang="en-US" baseline="30000" dirty="0">
                <a:solidFill>
                  <a:srgbClr val="000000"/>
                </a:solidFill>
                <a:latin typeface="Roboto Mono" pitchFamily="2" charset="0"/>
              </a:rPr>
              <a:t>and flowers</a:t>
            </a:r>
          </a:p>
          <a:p>
            <a:pPr algn="ctr"/>
            <a:r>
              <a:rPr lang="en-US" baseline="30000" dirty="0">
                <a:solidFill>
                  <a:srgbClr val="000000"/>
                </a:solidFill>
                <a:latin typeface="Roboto Mono" pitchFamily="2" charset="0"/>
              </a:rPr>
              <a:t>To be fixed on the structure</a:t>
            </a:r>
          </a:p>
          <a:p>
            <a:pPr algn="ctr"/>
            <a:r>
              <a:rPr lang="en-US" baseline="30000" dirty="0">
                <a:solidFill>
                  <a:srgbClr val="000000"/>
                </a:solidFill>
                <a:latin typeface="Roboto Mono" pitchFamily="2" charset="0"/>
              </a:rPr>
              <a:t> (ex: Second Flor for stabilized flowers and garden stores</a:t>
            </a:r>
          </a:p>
          <a:p>
            <a:pPr algn="ctr"/>
            <a:r>
              <a:rPr lang="en-US" baseline="30000" dirty="0">
                <a:solidFill>
                  <a:srgbClr val="000000"/>
                </a:solidFill>
                <a:latin typeface="Roboto Mono" pitchFamily="2" charset="0"/>
              </a:rPr>
              <a:t>for </a:t>
            </a:r>
            <a:r>
              <a:rPr lang="en-US" baseline="30000" dirty="0" smtClean="0">
                <a:solidFill>
                  <a:srgbClr val="000000"/>
                </a:solidFill>
                <a:latin typeface="Roboto Mono" pitchFamily="2" charset="0"/>
              </a:rPr>
              <a:t>artificial </a:t>
            </a:r>
            <a:r>
              <a:rPr lang="en-US" baseline="30000" dirty="0">
                <a:solidFill>
                  <a:srgbClr val="000000"/>
                </a:solidFill>
                <a:latin typeface="Roboto Mono" pitchFamily="2" charset="0"/>
              </a:rPr>
              <a:t>flowers)</a:t>
            </a:r>
            <a:endParaRPr lang="fr-FR" baseline="30000" dirty="0" smtClean="0">
              <a:solidFill>
                <a:srgbClr val="FF0000"/>
              </a:solidFill>
              <a:latin typeface="Roboto Mono" pitchFamily="2" charset="0"/>
            </a:endParaRPr>
          </a:p>
        </p:txBody>
      </p:sp>
      <p:sp>
        <p:nvSpPr>
          <p:cNvPr id="12" name="Rectangle 11"/>
          <p:cNvSpPr/>
          <p:nvPr/>
        </p:nvSpPr>
        <p:spPr>
          <a:xfrm>
            <a:off x="2842953" y="5882211"/>
            <a:ext cx="2499493" cy="338554"/>
          </a:xfrm>
          <a:prstGeom prst="rect">
            <a:avLst/>
          </a:prstGeom>
        </p:spPr>
        <p:txBody>
          <a:bodyPr wrap="square">
            <a:spAutoFit/>
          </a:bodyPr>
          <a:lstStyle/>
          <a:p>
            <a:pPr algn="ctr"/>
            <a:r>
              <a:rPr lang="en-US" sz="1200" i="1" baseline="30000" dirty="0">
                <a:latin typeface="Roboto Mono Light" panose="00000009000000000000" pitchFamily="49" charset="0"/>
              </a:rPr>
              <a:t>get as close as possible to the Yon-</a:t>
            </a:r>
            <a:r>
              <a:rPr lang="en-US" sz="1200" i="1" baseline="30000" dirty="0" err="1">
                <a:latin typeface="Roboto Mono Light" panose="00000009000000000000" pitchFamily="49" charset="0"/>
              </a:rPr>
              <a:t>Ka</a:t>
            </a:r>
            <a:r>
              <a:rPr lang="en-US" sz="1200" i="1" baseline="30000" dirty="0">
                <a:latin typeface="Roboto Mono Light" panose="00000009000000000000" pitchFamily="49" charset="0"/>
              </a:rPr>
              <a:t> Pantone 178C chart pink at 18%*</a:t>
            </a:r>
            <a:endParaRPr lang="fr-FR" sz="1200" i="1" baseline="30000" dirty="0">
              <a:latin typeface="Roboto Mono Light" panose="00000009000000000000" pitchFamily="49" charset="0"/>
            </a:endParaRPr>
          </a:p>
        </p:txBody>
      </p:sp>
      <p:pic>
        <p:nvPicPr>
          <p:cNvPr id="3" name="Image 2"/>
          <p:cNvPicPr>
            <a:picLocks noChangeAspect="1"/>
          </p:cNvPicPr>
          <p:nvPr/>
        </p:nvPicPr>
        <p:blipFill>
          <a:blip r:embed="rId6"/>
          <a:stretch>
            <a:fillRect/>
          </a:stretch>
        </p:blipFill>
        <p:spPr>
          <a:xfrm>
            <a:off x="5095219" y="2269077"/>
            <a:ext cx="3561971" cy="2543072"/>
          </a:xfrm>
          <a:prstGeom prst="rect">
            <a:avLst/>
          </a:prstGeom>
        </p:spPr>
      </p:pic>
      <p:sp>
        <p:nvSpPr>
          <p:cNvPr id="4" name="Rectangle 3"/>
          <p:cNvSpPr/>
          <p:nvPr/>
        </p:nvSpPr>
        <p:spPr>
          <a:xfrm>
            <a:off x="7014673" y="1958832"/>
            <a:ext cx="1114408" cy="369332"/>
          </a:xfrm>
          <a:prstGeom prst="rect">
            <a:avLst/>
          </a:prstGeom>
        </p:spPr>
        <p:txBody>
          <a:bodyPr wrap="none">
            <a:spAutoFit/>
          </a:bodyPr>
          <a:lstStyle/>
          <a:p>
            <a:r>
              <a:rPr lang="en-US" baseline="30000" dirty="0" smtClean="0">
                <a:solidFill>
                  <a:srgbClr val="000000"/>
                </a:solidFill>
                <a:latin typeface="Roboto Mono" pitchFamily="2" charset="0"/>
              </a:rPr>
              <a:t>stabilized</a:t>
            </a:r>
            <a:endParaRPr lang="fr-FR" dirty="0"/>
          </a:p>
        </p:txBody>
      </p:sp>
      <p:sp>
        <p:nvSpPr>
          <p:cNvPr id="5" name="Rectangle 4"/>
          <p:cNvSpPr/>
          <p:nvPr/>
        </p:nvSpPr>
        <p:spPr>
          <a:xfrm>
            <a:off x="5258515" y="1986173"/>
            <a:ext cx="1114408" cy="369332"/>
          </a:xfrm>
          <a:prstGeom prst="rect">
            <a:avLst/>
          </a:prstGeom>
        </p:spPr>
        <p:txBody>
          <a:bodyPr wrap="none">
            <a:spAutoFit/>
          </a:bodyPr>
          <a:lstStyle/>
          <a:p>
            <a:r>
              <a:rPr lang="en-US" baseline="30000" dirty="0">
                <a:solidFill>
                  <a:srgbClr val="000000"/>
                </a:solidFill>
                <a:latin typeface="Roboto Mono" pitchFamily="2" charset="0"/>
              </a:rPr>
              <a:t>artificial</a:t>
            </a:r>
            <a:endParaRPr lang="fr-FR" dirty="0"/>
          </a:p>
        </p:txBody>
      </p:sp>
    </p:spTree>
    <p:extLst>
      <p:ext uri="{BB962C8B-B14F-4D97-AF65-F5344CB8AC3E}">
        <p14:creationId xmlns:p14="http://schemas.microsoft.com/office/powerpoint/2010/main" val="25500945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724589" y="3566274"/>
            <a:ext cx="1682207" cy="285374"/>
          </a:xfrm>
          <a:prstGeom prst="rect">
            <a:avLst/>
          </a:prstGeom>
          <a:solidFill>
            <a:srgbClr val="FCDF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9C6BF"/>
              </a:solidFill>
            </a:endParaRPr>
          </a:p>
        </p:txBody>
      </p:sp>
      <p:pic>
        <p:nvPicPr>
          <p:cNvPr id="11" name="Picture 6" descr="https://www.retif.eu/media/catalog/product/4/6/46491_Retif_PH_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1294" y="1044716"/>
            <a:ext cx="4521047" cy="4521047"/>
          </a:xfrm>
          <a:prstGeom prst="rect">
            <a:avLst/>
          </a:prstGeom>
          <a:noFill/>
          <a:extLst>
            <a:ext uri="{909E8E84-426E-40DD-AFC4-6F175D3DCCD1}">
              <a14:hiddenFill xmlns:a14="http://schemas.microsoft.com/office/drawing/2010/main">
                <a:solidFill>
                  <a:srgbClr val="FFFFFF"/>
                </a:solidFill>
              </a14:hiddenFill>
            </a:ext>
          </a:extLst>
        </p:spPr>
      </p:pic>
      <p:sp>
        <p:nvSpPr>
          <p:cNvPr id="15" name="Forme libre 14"/>
          <p:cNvSpPr/>
          <p:nvPr/>
        </p:nvSpPr>
        <p:spPr>
          <a:xfrm rot="3051782" flipH="1">
            <a:off x="6551314" y="1976486"/>
            <a:ext cx="1655918" cy="1306286"/>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1" name="Image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
        <p:nvSpPr>
          <p:cNvPr id="17" name="Titre 1"/>
          <p:cNvSpPr>
            <a:spLocks noGrp="1"/>
          </p:cNvSpPr>
          <p:nvPr/>
        </p:nvSpPr>
        <p:spPr>
          <a:xfrm>
            <a:off x="890274" y="142832"/>
            <a:ext cx="10515600" cy="1325563"/>
          </a:xfrm>
          <a:prstGeom prst="rect">
            <a:avLst/>
          </a:prstGeom>
          <a:ln>
            <a:noFill/>
          </a:ln>
        </p:spPr>
        <p:txBody>
          <a:bodyPr vert="horz" lIns="91440" tIns="45720" rIns="91440" bIns="45720" rtlCol="0" anchor="ctr">
            <a:normAutofit/>
          </a:bodyPr>
          <a:lstStyle>
            <a:lvl1pPr algn="ctr" defTabSz="914400" rtl="0" eaLnBrk="1" latinLnBrk="0" hangingPunct="1">
              <a:lnSpc>
                <a:spcPct val="90000"/>
              </a:lnSpc>
              <a:spcBef>
                <a:spcPct val="0"/>
              </a:spcBef>
              <a:buNone/>
              <a:defRPr sz="4000" kern="1200">
                <a:solidFill>
                  <a:schemeClr val="bg2">
                    <a:lumMod val="25000"/>
                  </a:schemeClr>
                </a:solidFill>
                <a:latin typeface="KyivType Sans2" panose="00000500000000000000" pitchFamily="50" charset="0"/>
                <a:ea typeface="+mj-ea"/>
                <a:cs typeface="+mj-cs"/>
              </a:defRPr>
            </a:lvl1pPr>
          </a:lstStyle>
          <a:p>
            <a:r>
              <a:rPr lang="en-US" sz="3600" dirty="0"/>
              <a:t>EXAMPLE BASIC FURNITURE AND SUPPLIES</a:t>
            </a:r>
            <a:r>
              <a:rPr lang="fr-FR" dirty="0" smtClean="0"/>
              <a:t/>
            </a:r>
            <a:br>
              <a:rPr lang="fr-FR" dirty="0" smtClean="0"/>
            </a:br>
            <a:r>
              <a:rPr lang="fr-FR" sz="3600" dirty="0">
                <a:solidFill>
                  <a:srgbClr val="ED6B65"/>
                </a:solidFill>
              </a:rPr>
              <a:t>if </a:t>
            </a:r>
            <a:r>
              <a:rPr lang="fr-FR" sz="3600" dirty="0" err="1">
                <a:solidFill>
                  <a:srgbClr val="ED6B65"/>
                </a:solidFill>
              </a:rPr>
              <a:t>necessary</a:t>
            </a:r>
            <a:endParaRPr lang="fr-FR" sz="3600" dirty="0">
              <a:solidFill>
                <a:srgbClr val="ED6B65"/>
              </a:solidFill>
            </a:endParaRPr>
          </a:p>
        </p:txBody>
      </p:sp>
      <p:sp>
        <p:nvSpPr>
          <p:cNvPr id="19" name="ZoneTexte 18"/>
          <p:cNvSpPr txBox="1"/>
          <p:nvPr/>
        </p:nvSpPr>
        <p:spPr>
          <a:xfrm>
            <a:off x="8092341" y="2811100"/>
            <a:ext cx="2796513" cy="830997"/>
          </a:xfrm>
          <a:prstGeom prst="rect">
            <a:avLst/>
          </a:prstGeom>
          <a:noFill/>
        </p:spPr>
        <p:txBody>
          <a:bodyPr wrap="square" rtlCol="0">
            <a:spAutoFit/>
          </a:bodyPr>
          <a:lstStyle/>
          <a:p>
            <a:pPr algn="ctr"/>
            <a:endParaRPr lang="en-US" sz="1200" dirty="0">
              <a:latin typeface="Roboto Mono Light" charset="0"/>
              <a:ea typeface="Roboto Mono Light" charset="0"/>
            </a:endParaRPr>
          </a:p>
          <a:p>
            <a:pPr algn="ctr"/>
            <a:r>
              <a:rPr lang="en-US" sz="1200" dirty="0">
                <a:latin typeface="Roboto Mono Light" charset="0"/>
                <a:ea typeface="Roboto Mono Light" charset="0"/>
              </a:rPr>
              <a:t>Use </a:t>
            </a:r>
            <a:r>
              <a:rPr lang="en-US" sz="1200" dirty="0" smtClean="0">
                <a:latin typeface="Roboto Mono Light" charset="0"/>
                <a:ea typeface="Roboto Mono Light" charset="0"/>
              </a:rPr>
              <a:t>of </a:t>
            </a:r>
            <a:r>
              <a:rPr lang="en-US" sz="1200" dirty="0">
                <a:latin typeface="Roboto Mono Light" charset="0"/>
                <a:ea typeface="Roboto Mono Light" charset="0"/>
              </a:rPr>
              <a:t>2 of the podiums </a:t>
            </a:r>
            <a:r>
              <a:rPr lang="en-US" sz="1200" dirty="0" smtClean="0">
                <a:latin typeface="Roboto Mono Light" charset="0"/>
                <a:ea typeface="Roboto Mono Light" charset="0"/>
              </a:rPr>
              <a:t>to be </a:t>
            </a:r>
            <a:r>
              <a:rPr lang="en-US" sz="1200" dirty="0">
                <a:latin typeface="Roboto Mono Light" charset="0"/>
                <a:ea typeface="Roboto Mono Light" charset="0"/>
              </a:rPr>
              <a:t>painted or covered </a:t>
            </a:r>
            <a:r>
              <a:rPr lang="en-US" sz="1200" dirty="0" smtClean="0">
                <a:latin typeface="Roboto Mono Light" charset="0"/>
                <a:ea typeface="Roboto Mono Light" charset="0"/>
              </a:rPr>
              <a:t>in</a:t>
            </a:r>
          </a:p>
          <a:p>
            <a:pPr algn="ctr"/>
            <a:r>
              <a:rPr lang="en-US" sz="1200" dirty="0" smtClean="0">
                <a:latin typeface="Roboto Mono Light" charset="0"/>
                <a:ea typeface="Roboto Mono Light" charset="0"/>
              </a:rPr>
              <a:t> </a:t>
            </a:r>
            <a:r>
              <a:rPr lang="en-US" sz="1200" dirty="0">
                <a:latin typeface="Roboto Mono Light" charset="0"/>
                <a:ea typeface="Roboto Mono Light" charset="0"/>
              </a:rPr>
              <a:t>matte light pink</a:t>
            </a:r>
            <a:endParaRPr lang="fr-FR" sz="1200" b="1" dirty="0">
              <a:latin typeface="Roboto Mono Light" charset="0"/>
              <a:ea typeface="Roboto Mono Light" charset="0"/>
            </a:endParaRPr>
          </a:p>
        </p:txBody>
      </p:sp>
      <p:sp>
        <p:nvSpPr>
          <p:cNvPr id="22" name="Forme libre 21"/>
          <p:cNvSpPr/>
          <p:nvPr/>
        </p:nvSpPr>
        <p:spPr>
          <a:xfrm rot="19255434" flipH="1" flipV="1">
            <a:off x="7703293" y="3935597"/>
            <a:ext cx="1350291" cy="502988"/>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4"/>
          <a:stretch>
            <a:fillRect/>
          </a:stretch>
        </p:blipFill>
        <p:spPr>
          <a:xfrm>
            <a:off x="2587029" y="5093282"/>
            <a:ext cx="6389162" cy="944962"/>
          </a:xfrm>
          <a:prstGeom prst="rect">
            <a:avLst/>
          </a:prstGeom>
        </p:spPr>
      </p:pic>
    </p:spTree>
    <p:extLst>
      <p:ext uri="{BB962C8B-B14F-4D97-AF65-F5344CB8AC3E}">
        <p14:creationId xmlns:p14="http://schemas.microsoft.com/office/powerpoint/2010/main" val="27253777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5496897" y="516194"/>
            <a:ext cx="6695103" cy="6112102"/>
          </a:xfrm>
          <a:prstGeom prst="rect">
            <a:avLst/>
          </a:prstGeom>
        </p:spPr>
      </p:pic>
      <p:sp>
        <p:nvSpPr>
          <p:cNvPr id="11" name="Rectangle 10"/>
          <p:cNvSpPr/>
          <p:nvPr/>
        </p:nvSpPr>
        <p:spPr>
          <a:xfrm>
            <a:off x="416670" y="-170481"/>
            <a:ext cx="1111623" cy="2185260"/>
          </a:xfrm>
          <a:prstGeom prst="rect">
            <a:avLst/>
          </a:prstGeom>
          <a:solidFill>
            <a:srgbClr val="FFF2E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454563"/>
              </a:solidFill>
              <a:effectLst/>
              <a:uLnTx/>
              <a:uFillTx/>
              <a:latin typeface="Roboto Light"/>
              <a:ea typeface="+mn-ea"/>
              <a:cs typeface="+mn-cs"/>
            </a:endParaRPr>
          </a:p>
        </p:txBody>
      </p:sp>
      <p:sp>
        <p:nvSpPr>
          <p:cNvPr id="12" name="ZoneTexte 11"/>
          <p:cNvSpPr txBox="1"/>
          <p:nvPr/>
        </p:nvSpPr>
        <p:spPr>
          <a:xfrm>
            <a:off x="654768" y="752457"/>
            <a:ext cx="1472339" cy="1200329"/>
          </a:xfrm>
          <a:prstGeom prst="rect">
            <a:avLst/>
          </a:prstGeom>
          <a:noFill/>
        </p:spPr>
        <p:txBody>
          <a:bodyPr wrap="square" rtlCol="0">
            <a:spAutoFit/>
          </a:bodyPr>
          <a:lstStyle/>
          <a:p>
            <a:r>
              <a:rPr lang="fr-FR" sz="7200" b="1" dirty="0" smtClean="0">
                <a:solidFill>
                  <a:prstClr val="black"/>
                </a:solidFill>
                <a:latin typeface="Roboto Light"/>
              </a:rPr>
              <a:t>1</a:t>
            </a:r>
            <a:endParaRPr lang="fr-FR" sz="7200" b="1" dirty="0">
              <a:solidFill>
                <a:prstClr val="black"/>
              </a:solidFill>
              <a:latin typeface="Roboto Light"/>
            </a:endParaRPr>
          </a:p>
        </p:txBody>
      </p:sp>
      <p:pic>
        <p:nvPicPr>
          <p:cNvPr id="14" name="Imag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
        <p:nvSpPr>
          <p:cNvPr id="7" name="Titre 1"/>
          <p:cNvSpPr>
            <a:spLocks noGrp="1"/>
          </p:cNvSpPr>
          <p:nvPr/>
        </p:nvSpPr>
        <p:spPr>
          <a:xfrm>
            <a:off x="1676400" y="752457"/>
            <a:ext cx="10515600" cy="1325563"/>
          </a:xfrm>
          <a:prstGeom prst="rect">
            <a:avLst/>
          </a:prstGeom>
        </p:spPr>
        <p:txBody>
          <a:bodyPr vert="horz" lIns="91440" tIns="45720" rIns="91440" bIns="45720" rtlCol="0" anchor="ctr">
            <a:norm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800" dirty="0" smtClean="0">
                <a:solidFill>
                  <a:prstClr val="black"/>
                </a:solidFill>
                <a:latin typeface="KyivType Sans2" panose="00000500000000000000" pitchFamily="50" charset="0"/>
              </a:rPr>
              <a:t>MODEL</a:t>
            </a:r>
          </a:p>
          <a:p>
            <a:r>
              <a:rPr lang="fr-FR" sz="3800" dirty="0" err="1">
                <a:solidFill>
                  <a:prstClr val="black"/>
                </a:solidFill>
                <a:latin typeface="KyivType Sans2" panose="00000500000000000000" pitchFamily="50" charset="0"/>
              </a:rPr>
              <a:t>Showcase</a:t>
            </a:r>
            <a:r>
              <a:rPr lang="fr-FR" sz="3800" dirty="0">
                <a:solidFill>
                  <a:prstClr val="black"/>
                </a:solidFill>
                <a:latin typeface="KyivType Sans2" panose="00000500000000000000" pitchFamily="50" charset="0"/>
              </a:rPr>
              <a:t> </a:t>
            </a:r>
            <a:r>
              <a:rPr lang="fr-FR" sz="3800" dirty="0" err="1">
                <a:solidFill>
                  <a:prstClr val="black"/>
                </a:solidFill>
                <a:latin typeface="KyivType Sans2" panose="00000500000000000000" pitchFamily="50" charset="0"/>
              </a:rPr>
              <a:t>scenography</a:t>
            </a:r>
            <a:endParaRPr lang="fr-FR" sz="3800" dirty="0">
              <a:solidFill>
                <a:prstClr val="black"/>
              </a:solidFill>
              <a:latin typeface="KyivType Sans2" panose="00000500000000000000" pitchFamily="50" charset="0"/>
            </a:endParaRPr>
          </a:p>
        </p:txBody>
      </p:sp>
    </p:spTree>
    <p:extLst>
      <p:ext uri="{BB962C8B-B14F-4D97-AF65-F5344CB8AC3E}">
        <p14:creationId xmlns:p14="http://schemas.microsoft.com/office/powerpoint/2010/main" val="1306256946"/>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7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onception personnalisé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73616</TotalTime>
  <Words>899</Words>
  <Application>Microsoft Office PowerPoint</Application>
  <PresentationFormat>Grand écran</PresentationFormat>
  <Paragraphs>154</Paragraphs>
  <Slides>20</Slides>
  <Notes>2</Notes>
  <HiddenSlides>0</HiddenSlides>
  <MMClips>1</MMClips>
  <ScaleCrop>false</ScaleCrop>
  <HeadingPairs>
    <vt:vector size="6" baseType="variant">
      <vt:variant>
        <vt:lpstr>Polices utilisées</vt:lpstr>
      </vt:variant>
      <vt:variant>
        <vt:i4>14</vt:i4>
      </vt:variant>
      <vt:variant>
        <vt:lpstr>Thème</vt:lpstr>
      </vt:variant>
      <vt:variant>
        <vt:i4>4</vt:i4>
      </vt:variant>
      <vt:variant>
        <vt:lpstr>Titres des diapositives</vt:lpstr>
      </vt:variant>
      <vt:variant>
        <vt:i4>20</vt:i4>
      </vt:variant>
    </vt:vector>
  </HeadingPairs>
  <TitlesOfParts>
    <vt:vector size="38" baseType="lpstr">
      <vt:lpstr>Roboto Mono Medium</vt:lpstr>
      <vt:lpstr>Calibri</vt:lpstr>
      <vt:lpstr>Roboto</vt:lpstr>
      <vt:lpstr>Roboto Mono ExtraLight</vt:lpstr>
      <vt:lpstr>KyivType Sans Medium2</vt:lpstr>
      <vt:lpstr>KyivType Sans2</vt:lpstr>
      <vt:lpstr>Calibri Light</vt:lpstr>
      <vt:lpstr>Sofia Pro Regular</vt:lpstr>
      <vt:lpstr>Century</vt:lpstr>
      <vt:lpstr>Roboto Light</vt:lpstr>
      <vt:lpstr>Roboto Mono Light</vt:lpstr>
      <vt:lpstr>Arial</vt:lpstr>
      <vt:lpstr>Lucida Handwriting</vt:lpstr>
      <vt:lpstr>Roboto Mono</vt:lpstr>
      <vt:lpstr>Thème Office</vt:lpstr>
      <vt:lpstr>27_Office Theme</vt:lpstr>
      <vt:lpstr>2_Office Theme</vt:lpstr>
      <vt:lpstr>Conception personnalisée</vt:lpstr>
      <vt:lpstr>Présentation PowerPoint</vt:lpstr>
      <vt:lpstr>    Before designing a showcase, it is important to know what you want to highlight and why?  Beyond the aesthetics of your window decoration, the message is very important! This message is linked to the association of texts, color harmonies, materials and positioning of elements that will provoke a particular emotion in the future customer and invite him into your world.   The design of the emblematic Lotion Yon-Ka is regularly reworked in a limited edition by an artist to highlight Yon-Ka's commitment to the association “Un Toit pour les Abeilles”. .  </vt:lpstr>
      <vt:lpstr>Sue Miano has created this decor that leaves you dreaming and will allow you to offer your customers a very fresh and flowery window!   The opportunity to hold the attention of passers-by and win over new consumers by differentiating yourself.  Follow the guide…</vt:lpstr>
      <vt:lpstr>Présentation PowerPoint</vt:lpstr>
      <vt:lpstr>POS  DISCRYPTION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The scenography, in detail ... </vt:lpstr>
      <vt:lpstr>Présentation PowerPoint</vt:lpstr>
      <vt:lpstr>Présentation PowerPoint</vt:lpstr>
      <vt:lpstr>Présentation PowerPoint</vt:lpstr>
      <vt:lpstr>Présentation PowerPoint</vt:lpstr>
    </vt:vector>
  </TitlesOfParts>
  <Company>HP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ARMAND Luna</dc:creator>
  <cp:lastModifiedBy>BOUSSETON Christine</cp:lastModifiedBy>
  <cp:revision>635</cp:revision>
  <cp:lastPrinted>2022-04-27T13:45:49Z</cp:lastPrinted>
  <dcterms:created xsi:type="dcterms:W3CDTF">2021-05-11T10:21:38Z</dcterms:created>
  <dcterms:modified xsi:type="dcterms:W3CDTF">2022-05-12T15:15:38Z</dcterms:modified>
</cp:coreProperties>
</file>